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5" r:id="rId2"/>
    <p:sldId id="379" r:id="rId3"/>
    <p:sldId id="380" r:id="rId4"/>
    <p:sldId id="381" r:id="rId5"/>
    <p:sldId id="38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382" r:id="rId16"/>
    <p:sldId id="335" r:id="rId17"/>
    <p:sldId id="377" r:id="rId18"/>
    <p:sldId id="378" r:id="rId19"/>
    <p:sldId id="330" r:id="rId20"/>
    <p:sldId id="331" r:id="rId21"/>
    <p:sldId id="332" r:id="rId22"/>
    <p:sldId id="333" r:id="rId23"/>
    <p:sldId id="329" r:id="rId24"/>
    <p:sldId id="356" r:id="rId25"/>
    <p:sldId id="387" r:id="rId26"/>
    <p:sldId id="389" r:id="rId27"/>
    <p:sldId id="390" r:id="rId28"/>
    <p:sldId id="391" r:id="rId29"/>
    <p:sldId id="385" r:id="rId30"/>
    <p:sldId id="384" r:id="rId31"/>
    <p:sldId id="371" r:id="rId32"/>
    <p:sldId id="393" r:id="rId33"/>
    <p:sldId id="341" r:id="rId34"/>
    <p:sldId id="404" r:id="rId35"/>
    <p:sldId id="39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EB"/>
    <a:srgbClr val="0099CC"/>
    <a:srgbClr val="B2B2B2"/>
    <a:srgbClr val="C0C0C0"/>
    <a:srgbClr val="DDDDDD"/>
    <a:srgbClr val="000000"/>
    <a:srgbClr val="FFFF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76" autoAdjust="0"/>
    <p:restoredTop sz="88710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B9277-1B09-4FB1-A7E1-D45E4DC333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F36E2D-4039-4783-8BAD-F3284BA16E50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Коммуникативная компетентность</a:t>
          </a:r>
          <a:endParaRPr lang="ru-RU" sz="1400" b="0" dirty="0">
            <a:solidFill>
              <a:schemeClr val="tx2">
                <a:lumMod val="75000"/>
              </a:schemeClr>
            </a:solidFill>
          </a:endParaRPr>
        </a:p>
      </dgm:t>
    </dgm:pt>
    <dgm:pt modelId="{2BC006A5-A55A-49ED-9F58-EC71C6D958C3}" type="parTrans" cxnId="{4786AF9B-AE5D-4B30-B0A0-9A88CBCE62E1}">
      <dgm:prSet/>
      <dgm:spPr/>
      <dgm:t>
        <a:bodyPr/>
        <a:lstStyle/>
        <a:p>
          <a:endParaRPr lang="ru-RU"/>
        </a:p>
      </dgm:t>
    </dgm:pt>
    <dgm:pt modelId="{8D90D020-C427-4089-A645-3DCA991EE75D}" type="sibTrans" cxnId="{4786AF9B-AE5D-4B30-B0A0-9A88CBCE62E1}">
      <dgm:prSet/>
      <dgm:spPr/>
      <dgm:t>
        <a:bodyPr/>
        <a:lstStyle/>
        <a:p>
          <a:endParaRPr lang="ru-RU"/>
        </a:p>
      </dgm:t>
    </dgm:pt>
    <dgm:pt modelId="{F82E3E3F-032D-45B6-B3A1-2687A2C325D2}">
      <dgm:prSet phldrT="[Текст]"/>
      <dgm:spPr/>
      <dgm:t>
        <a:bodyPr/>
        <a:lstStyle/>
        <a:p>
          <a:r>
            <a:rPr lang="ru-RU" dirty="0" smtClean="0"/>
            <a:t>Совокупность навыков и умений, необходимых для эффективного общения</a:t>
          </a:r>
          <a:endParaRPr lang="ru-RU" dirty="0"/>
        </a:p>
      </dgm:t>
    </dgm:pt>
    <dgm:pt modelId="{87E0D257-5B85-4BE0-AF3B-01B10BB1C872}" type="parTrans" cxnId="{A89FAA18-BE79-48F1-8AE7-9BB9622AE950}">
      <dgm:prSet/>
      <dgm:spPr/>
      <dgm:t>
        <a:bodyPr/>
        <a:lstStyle/>
        <a:p>
          <a:endParaRPr lang="ru-RU"/>
        </a:p>
      </dgm:t>
    </dgm:pt>
    <dgm:pt modelId="{3AB8A008-E48A-4AD0-8FA5-F8B159221B01}" type="sibTrans" cxnId="{A89FAA18-BE79-48F1-8AE7-9BB9622AE950}">
      <dgm:prSet/>
      <dgm:spPr/>
      <dgm:t>
        <a:bodyPr/>
        <a:lstStyle/>
        <a:p>
          <a:endParaRPr lang="ru-RU"/>
        </a:p>
      </dgm:t>
    </dgm:pt>
    <dgm:pt modelId="{3FCFFC42-F253-459F-BC50-04B4F805AD6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связной речи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5F0DE62-BFCC-408F-87B0-7C7ADB943288}" type="parTrans" cxnId="{941F0042-08D7-4A3F-8FB7-05D787E4CCC7}">
      <dgm:prSet/>
      <dgm:spPr/>
      <dgm:t>
        <a:bodyPr/>
        <a:lstStyle/>
        <a:p>
          <a:endParaRPr lang="ru-RU"/>
        </a:p>
      </dgm:t>
    </dgm:pt>
    <dgm:pt modelId="{579F7A3C-4C08-4B75-8C65-DB183ED07788}" type="sibTrans" cxnId="{941F0042-08D7-4A3F-8FB7-05D787E4CCC7}">
      <dgm:prSet/>
      <dgm:spPr/>
      <dgm:t>
        <a:bodyPr/>
        <a:lstStyle/>
        <a:p>
          <a:endParaRPr lang="ru-RU"/>
        </a:p>
      </dgm:t>
    </dgm:pt>
    <dgm:pt modelId="{DF5807E3-8FA6-4997-B77E-8CD4B2903F94}">
      <dgm:prSet phldrT="[Текст]"/>
      <dgm:spPr/>
      <dgm:t>
        <a:bodyPr/>
        <a:lstStyle/>
        <a:p>
          <a:r>
            <a:rPr lang="ru-RU" dirty="0" smtClean="0"/>
            <a:t>Позволяет осуществлять полноценное общение со сверстниками и взрослыми</a:t>
          </a:r>
          <a:endParaRPr lang="ru-RU" dirty="0"/>
        </a:p>
      </dgm:t>
    </dgm:pt>
    <dgm:pt modelId="{B045BF3F-1CCC-4029-8702-5BEF70D63809}" type="parTrans" cxnId="{EBBB5FF8-DA1D-486D-B282-A0867C73428C}">
      <dgm:prSet/>
      <dgm:spPr/>
      <dgm:t>
        <a:bodyPr/>
        <a:lstStyle/>
        <a:p>
          <a:endParaRPr lang="ru-RU"/>
        </a:p>
      </dgm:t>
    </dgm:pt>
    <dgm:pt modelId="{A5A42A68-0CB3-4458-952B-0EB6A0AE40BE}" type="sibTrans" cxnId="{EBBB5FF8-DA1D-486D-B282-A0867C73428C}">
      <dgm:prSet/>
      <dgm:spPr/>
      <dgm:t>
        <a:bodyPr/>
        <a:lstStyle/>
        <a:p>
          <a:endParaRPr lang="ru-RU"/>
        </a:p>
      </dgm:t>
    </dgm:pt>
    <dgm:pt modelId="{52A458EE-3551-4725-9E30-B83D6CF66AC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Диалог</a:t>
          </a: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Монолог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A28447B-4A32-44BA-97D7-AB5C8E1B00A3}" type="parTrans" cxnId="{26D545FE-4517-4DE0-8E7F-AF19CAC2CBAE}">
      <dgm:prSet/>
      <dgm:spPr/>
      <dgm:t>
        <a:bodyPr/>
        <a:lstStyle/>
        <a:p>
          <a:endParaRPr lang="ru-RU"/>
        </a:p>
      </dgm:t>
    </dgm:pt>
    <dgm:pt modelId="{394D32A3-E7C7-4C9C-B5F3-01ACB5ABB511}" type="sibTrans" cxnId="{26D545FE-4517-4DE0-8E7F-AF19CAC2CBAE}">
      <dgm:prSet/>
      <dgm:spPr/>
      <dgm:t>
        <a:bodyPr/>
        <a:lstStyle/>
        <a:p>
          <a:endParaRPr lang="ru-RU"/>
        </a:p>
      </dgm:t>
    </dgm:pt>
    <dgm:pt modelId="{DBE738EF-231B-4DC8-9198-FCB0F0B6AFD8}">
      <dgm:prSet phldrT="[Текст]"/>
      <dgm:spPr/>
      <dgm:t>
        <a:bodyPr/>
        <a:lstStyle/>
        <a:p>
          <a:r>
            <a:rPr lang="ru-RU" dirty="0" smtClean="0"/>
            <a:t>Развитие данных форм связной речи играет ведущую роль в речевом развитии ребенка</a:t>
          </a:r>
          <a:endParaRPr lang="ru-RU" dirty="0"/>
        </a:p>
      </dgm:t>
    </dgm:pt>
    <dgm:pt modelId="{D38729D2-0C65-4486-8EC7-D837B9C074D9}" type="parTrans" cxnId="{DD98CFA5-8B78-4CF1-A260-92A6C73D53F6}">
      <dgm:prSet/>
      <dgm:spPr/>
      <dgm:t>
        <a:bodyPr/>
        <a:lstStyle/>
        <a:p>
          <a:endParaRPr lang="ru-RU"/>
        </a:p>
      </dgm:t>
    </dgm:pt>
    <dgm:pt modelId="{D59576F6-2016-4DE7-8800-6A70001548F3}" type="sibTrans" cxnId="{DD98CFA5-8B78-4CF1-A260-92A6C73D53F6}">
      <dgm:prSet/>
      <dgm:spPr/>
      <dgm:t>
        <a:bodyPr/>
        <a:lstStyle/>
        <a:p>
          <a:endParaRPr lang="ru-RU"/>
        </a:p>
      </dgm:t>
    </dgm:pt>
    <dgm:pt modelId="{E0FD7B40-25F0-4A86-8D90-CCA5BB836587}" type="pres">
      <dgm:prSet presAssocID="{AC4B9277-1B09-4FB1-A7E1-D45E4DC333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AD766-4E76-4A10-B93A-215B9BD9479E}" type="pres">
      <dgm:prSet presAssocID="{93F36E2D-4039-4783-8BAD-F3284BA16E50}" presName="composite" presStyleCnt="0"/>
      <dgm:spPr/>
    </dgm:pt>
    <dgm:pt modelId="{45B7812D-709A-47A9-868C-E90EE9BF8AF5}" type="pres">
      <dgm:prSet presAssocID="{93F36E2D-4039-4783-8BAD-F3284BA16E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84416-3BC5-4583-99D3-4508CBC30C68}" type="pres">
      <dgm:prSet presAssocID="{93F36E2D-4039-4783-8BAD-F3284BA16E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DBD9-242C-4FEF-87D6-4418C1605DF8}" type="pres">
      <dgm:prSet presAssocID="{8D90D020-C427-4089-A645-3DCA991EE75D}" presName="sp" presStyleCnt="0"/>
      <dgm:spPr/>
    </dgm:pt>
    <dgm:pt modelId="{3145FCBA-4399-4BD2-897C-0C4BFAB2A10C}" type="pres">
      <dgm:prSet presAssocID="{3FCFFC42-F253-459F-BC50-04B4F805AD6F}" presName="composite" presStyleCnt="0"/>
      <dgm:spPr/>
    </dgm:pt>
    <dgm:pt modelId="{1B43B55A-9301-4D9C-851D-C5BB067A83F5}" type="pres">
      <dgm:prSet presAssocID="{3FCFFC42-F253-459F-BC50-04B4F805AD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B520-3CEA-4379-B1EA-46CEFC70DC58}" type="pres">
      <dgm:prSet presAssocID="{3FCFFC42-F253-459F-BC50-04B4F805AD6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823D5-B4A7-47CA-BF45-A02648DCE1F2}" type="pres">
      <dgm:prSet presAssocID="{579F7A3C-4C08-4B75-8C65-DB183ED07788}" presName="sp" presStyleCnt="0"/>
      <dgm:spPr/>
    </dgm:pt>
    <dgm:pt modelId="{51C419AF-906D-43B0-87F1-448DD9DA5384}" type="pres">
      <dgm:prSet presAssocID="{52A458EE-3551-4725-9E30-B83D6CF66ACF}" presName="composite" presStyleCnt="0"/>
      <dgm:spPr/>
    </dgm:pt>
    <dgm:pt modelId="{58ACDAB3-A9BE-464B-AAB2-85FF7903D97D}" type="pres">
      <dgm:prSet presAssocID="{52A458EE-3551-4725-9E30-B83D6CF66A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A4578-673B-4A4B-A04C-2850CD1386BD}" type="pres">
      <dgm:prSet presAssocID="{52A458EE-3551-4725-9E30-B83D6CF66AC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545FE-4517-4DE0-8E7F-AF19CAC2CBAE}" srcId="{AC4B9277-1B09-4FB1-A7E1-D45E4DC333AB}" destId="{52A458EE-3551-4725-9E30-B83D6CF66ACF}" srcOrd="2" destOrd="0" parTransId="{7A28447B-4A32-44BA-97D7-AB5C8E1B00A3}" sibTransId="{394D32A3-E7C7-4C9C-B5F3-01ACB5ABB511}"/>
    <dgm:cxn modelId="{AE555E33-9639-4E13-87A4-8114B83CE46F}" type="presOf" srcId="{F82E3E3F-032D-45B6-B3A1-2687A2C325D2}" destId="{51E84416-3BC5-4583-99D3-4508CBC30C68}" srcOrd="0" destOrd="0" presId="urn:microsoft.com/office/officeart/2005/8/layout/chevron2"/>
    <dgm:cxn modelId="{0BB63951-B40A-4528-9AE9-1376189E5311}" type="presOf" srcId="{DBE738EF-231B-4DC8-9198-FCB0F0B6AFD8}" destId="{A81A4578-673B-4A4B-A04C-2850CD1386BD}" srcOrd="0" destOrd="0" presId="urn:microsoft.com/office/officeart/2005/8/layout/chevron2"/>
    <dgm:cxn modelId="{DD98CFA5-8B78-4CF1-A260-92A6C73D53F6}" srcId="{52A458EE-3551-4725-9E30-B83D6CF66ACF}" destId="{DBE738EF-231B-4DC8-9198-FCB0F0B6AFD8}" srcOrd="0" destOrd="0" parTransId="{D38729D2-0C65-4486-8EC7-D837B9C074D9}" sibTransId="{D59576F6-2016-4DE7-8800-6A70001548F3}"/>
    <dgm:cxn modelId="{EEC0EEAF-2B21-49E5-8C90-C8489C4D1402}" type="presOf" srcId="{93F36E2D-4039-4783-8BAD-F3284BA16E50}" destId="{45B7812D-709A-47A9-868C-E90EE9BF8AF5}" srcOrd="0" destOrd="0" presId="urn:microsoft.com/office/officeart/2005/8/layout/chevron2"/>
    <dgm:cxn modelId="{EBBB5FF8-DA1D-486D-B282-A0867C73428C}" srcId="{3FCFFC42-F253-459F-BC50-04B4F805AD6F}" destId="{DF5807E3-8FA6-4997-B77E-8CD4B2903F94}" srcOrd="0" destOrd="0" parTransId="{B045BF3F-1CCC-4029-8702-5BEF70D63809}" sibTransId="{A5A42A68-0CB3-4458-952B-0EB6A0AE40BE}"/>
    <dgm:cxn modelId="{4786AF9B-AE5D-4B30-B0A0-9A88CBCE62E1}" srcId="{AC4B9277-1B09-4FB1-A7E1-D45E4DC333AB}" destId="{93F36E2D-4039-4783-8BAD-F3284BA16E50}" srcOrd="0" destOrd="0" parTransId="{2BC006A5-A55A-49ED-9F58-EC71C6D958C3}" sibTransId="{8D90D020-C427-4089-A645-3DCA991EE75D}"/>
    <dgm:cxn modelId="{AE441657-47AD-495A-8388-34DFDE1C7A05}" type="presOf" srcId="{52A458EE-3551-4725-9E30-B83D6CF66ACF}" destId="{58ACDAB3-A9BE-464B-AAB2-85FF7903D97D}" srcOrd="0" destOrd="0" presId="urn:microsoft.com/office/officeart/2005/8/layout/chevron2"/>
    <dgm:cxn modelId="{C376301B-B655-4BD7-BD1B-6BC69D782D47}" type="presOf" srcId="{DF5807E3-8FA6-4997-B77E-8CD4B2903F94}" destId="{5D9AB520-3CEA-4379-B1EA-46CEFC70DC58}" srcOrd="0" destOrd="0" presId="urn:microsoft.com/office/officeart/2005/8/layout/chevron2"/>
    <dgm:cxn modelId="{A89FAA18-BE79-48F1-8AE7-9BB9622AE950}" srcId="{93F36E2D-4039-4783-8BAD-F3284BA16E50}" destId="{F82E3E3F-032D-45B6-B3A1-2687A2C325D2}" srcOrd="0" destOrd="0" parTransId="{87E0D257-5B85-4BE0-AF3B-01B10BB1C872}" sibTransId="{3AB8A008-E48A-4AD0-8FA5-F8B159221B01}"/>
    <dgm:cxn modelId="{941F0042-08D7-4A3F-8FB7-05D787E4CCC7}" srcId="{AC4B9277-1B09-4FB1-A7E1-D45E4DC333AB}" destId="{3FCFFC42-F253-459F-BC50-04B4F805AD6F}" srcOrd="1" destOrd="0" parTransId="{C5F0DE62-BFCC-408F-87B0-7C7ADB943288}" sibTransId="{579F7A3C-4C08-4B75-8C65-DB183ED07788}"/>
    <dgm:cxn modelId="{B777DCB2-EFF0-4E17-9BBB-6AB41A3211F7}" type="presOf" srcId="{3FCFFC42-F253-459F-BC50-04B4F805AD6F}" destId="{1B43B55A-9301-4D9C-851D-C5BB067A83F5}" srcOrd="0" destOrd="0" presId="urn:microsoft.com/office/officeart/2005/8/layout/chevron2"/>
    <dgm:cxn modelId="{A54EC477-CE41-44D0-A612-BDFB6CBB3958}" type="presOf" srcId="{AC4B9277-1B09-4FB1-A7E1-D45E4DC333AB}" destId="{E0FD7B40-25F0-4A86-8D90-CCA5BB836587}" srcOrd="0" destOrd="0" presId="urn:microsoft.com/office/officeart/2005/8/layout/chevron2"/>
    <dgm:cxn modelId="{B15620FD-3584-45EC-83CA-D8ED00FF5DEF}" type="presParOf" srcId="{E0FD7B40-25F0-4A86-8D90-CCA5BB836587}" destId="{54FAD766-4E76-4A10-B93A-215B9BD9479E}" srcOrd="0" destOrd="0" presId="urn:microsoft.com/office/officeart/2005/8/layout/chevron2"/>
    <dgm:cxn modelId="{A9C665F6-3B42-47B6-9148-38CE044B0EEC}" type="presParOf" srcId="{54FAD766-4E76-4A10-B93A-215B9BD9479E}" destId="{45B7812D-709A-47A9-868C-E90EE9BF8AF5}" srcOrd="0" destOrd="0" presId="urn:microsoft.com/office/officeart/2005/8/layout/chevron2"/>
    <dgm:cxn modelId="{F1E38678-8332-49F9-A4FF-B13DADC49735}" type="presParOf" srcId="{54FAD766-4E76-4A10-B93A-215B9BD9479E}" destId="{51E84416-3BC5-4583-99D3-4508CBC30C68}" srcOrd="1" destOrd="0" presId="urn:microsoft.com/office/officeart/2005/8/layout/chevron2"/>
    <dgm:cxn modelId="{6D7DA782-1C56-46A0-9E8E-DFC02A387562}" type="presParOf" srcId="{E0FD7B40-25F0-4A86-8D90-CCA5BB836587}" destId="{8C5CDBD9-242C-4FEF-87D6-4418C1605DF8}" srcOrd="1" destOrd="0" presId="urn:microsoft.com/office/officeart/2005/8/layout/chevron2"/>
    <dgm:cxn modelId="{CF335DF0-FBAB-4728-B715-E65A3319E56F}" type="presParOf" srcId="{E0FD7B40-25F0-4A86-8D90-CCA5BB836587}" destId="{3145FCBA-4399-4BD2-897C-0C4BFAB2A10C}" srcOrd="2" destOrd="0" presId="urn:microsoft.com/office/officeart/2005/8/layout/chevron2"/>
    <dgm:cxn modelId="{B6FE3601-664F-4009-ACE7-F7547B8B873A}" type="presParOf" srcId="{3145FCBA-4399-4BD2-897C-0C4BFAB2A10C}" destId="{1B43B55A-9301-4D9C-851D-C5BB067A83F5}" srcOrd="0" destOrd="0" presId="urn:microsoft.com/office/officeart/2005/8/layout/chevron2"/>
    <dgm:cxn modelId="{9F0AE1AD-61C9-4DEF-B8F8-1393C5A3CD1B}" type="presParOf" srcId="{3145FCBA-4399-4BD2-897C-0C4BFAB2A10C}" destId="{5D9AB520-3CEA-4379-B1EA-46CEFC70DC58}" srcOrd="1" destOrd="0" presId="urn:microsoft.com/office/officeart/2005/8/layout/chevron2"/>
    <dgm:cxn modelId="{3B008C7D-C316-4054-8B1C-7BD2C1C09883}" type="presParOf" srcId="{E0FD7B40-25F0-4A86-8D90-CCA5BB836587}" destId="{A08823D5-B4A7-47CA-BF45-A02648DCE1F2}" srcOrd="3" destOrd="0" presId="urn:microsoft.com/office/officeart/2005/8/layout/chevron2"/>
    <dgm:cxn modelId="{C15BA308-C888-4A26-83B0-BF721957ECCF}" type="presParOf" srcId="{E0FD7B40-25F0-4A86-8D90-CCA5BB836587}" destId="{51C419AF-906D-43B0-87F1-448DD9DA5384}" srcOrd="4" destOrd="0" presId="urn:microsoft.com/office/officeart/2005/8/layout/chevron2"/>
    <dgm:cxn modelId="{A5203C13-FC76-4F37-8876-654B6A2FF568}" type="presParOf" srcId="{51C419AF-906D-43B0-87F1-448DD9DA5384}" destId="{58ACDAB3-A9BE-464B-AAB2-85FF7903D97D}" srcOrd="0" destOrd="0" presId="urn:microsoft.com/office/officeart/2005/8/layout/chevron2"/>
    <dgm:cxn modelId="{7E70E0DE-D31A-496A-9E2E-6C0A8FE04C47}" type="presParOf" srcId="{51C419AF-906D-43B0-87F1-448DD9DA5384}" destId="{A81A4578-673B-4A4B-A04C-2850CD1386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D77E1-3362-42A6-A534-0B809D49C6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E1F92-7E00-4C27-907C-2E8C518844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понимания речи;</a:t>
          </a: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Использование  активной речи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BC29B64D-B6BB-4413-BB4F-4A25C8C61A37}" type="parTrans" cxnId="{F3E3D689-25E6-4632-8783-D256600FB83B}">
      <dgm:prSet/>
      <dgm:spPr/>
      <dgm:t>
        <a:bodyPr/>
        <a:lstStyle/>
        <a:p>
          <a:endParaRPr lang="ru-RU"/>
        </a:p>
      </dgm:t>
    </dgm:pt>
    <dgm:pt modelId="{18359580-7323-4AA1-AE03-043F73E12E77}" type="sibTrans" cxnId="{F3E3D689-25E6-4632-8783-D256600FB83B}">
      <dgm:prSet/>
      <dgm:spPr/>
      <dgm:t>
        <a:bodyPr/>
        <a:lstStyle/>
        <a:p>
          <a:endParaRPr lang="ru-RU"/>
        </a:p>
      </dgm:t>
    </dgm:pt>
    <dgm:pt modelId="{634D936F-46CF-46E5-AB99-F484CE7CC17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инициативной речи ребенка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FE4C179-35C0-45A9-8912-9356EAC0C139}" type="parTrans" cxnId="{854673D0-352D-40CD-A229-896303ABF2AB}">
      <dgm:prSet/>
      <dgm:spPr/>
      <dgm:t>
        <a:bodyPr/>
        <a:lstStyle/>
        <a:p>
          <a:endParaRPr lang="ru-RU"/>
        </a:p>
      </dgm:t>
    </dgm:pt>
    <dgm:pt modelId="{B6DFE68A-C6CE-438A-A000-528BB8B65C65}" type="sibTrans" cxnId="{854673D0-352D-40CD-A229-896303ABF2AB}">
      <dgm:prSet/>
      <dgm:spPr/>
      <dgm:t>
        <a:bodyPr/>
        <a:lstStyle/>
        <a:p>
          <a:endParaRPr lang="ru-RU"/>
        </a:p>
      </dgm:t>
    </dgm:pt>
    <dgm:pt modelId="{8A355F09-F44B-4CCA-8ECA-1AEB5A8BF52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Формирование умения задавать вопросы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E896CA6-4A1A-4BAC-8FB0-96AC4F4437F4}" type="parTrans" cxnId="{E83DEC6A-8DC0-42E3-A5E6-9D3B906F9C77}">
      <dgm:prSet/>
      <dgm:spPr/>
      <dgm:t>
        <a:bodyPr/>
        <a:lstStyle/>
        <a:p>
          <a:endParaRPr lang="ru-RU"/>
        </a:p>
      </dgm:t>
    </dgm:pt>
    <dgm:pt modelId="{D52529B2-D414-484E-A58C-033E7638A530}" type="sibTrans" cxnId="{E83DEC6A-8DC0-42E3-A5E6-9D3B906F9C77}">
      <dgm:prSet/>
      <dgm:spPr/>
      <dgm:t>
        <a:bodyPr/>
        <a:lstStyle/>
        <a:p>
          <a:endParaRPr lang="ru-RU"/>
        </a:p>
      </dgm:t>
    </dgm:pt>
    <dgm:pt modelId="{566C80D8-63A3-4292-B4D4-E773C5BE09C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Нужно учить детей выражать желания словами;</a:t>
          </a:r>
          <a:endParaRPr lang="ru-RU" dirty="0">
            <a:solidFill>
              <a:schemeClr val="tx1"/>
            </a:solidFill>
          </a:endParaRPr>
        </a:p>
      </dgm:t>
    </dgm:pt>
    <dgm:pt modelId="{5D97485A-41AF-4213-A8A9-B030D6C6264A}" type="parTrans" cxnId="{A6E5A5A6-97B6-4817-BCA3-ACEA5212D0AE}">
      <dgm:prSet/>
      <dgm:spPr/>
    </dgm:pt>
    <dgm:pt modelId="{3281AE1A-0610-4B23-B465-CBC567EAACD9}" type="sibTrans" cxnId="{A6E5A5A6-97B6-4817-BCA3-ACEA5212D0AE}">
      <dgm:prSet/>
      <dgm:spPr/>
    </dgm:pt>
    <dgm:pt modelId="{D741AF33-4DF1-4874-B4C2-B8FB267338F2}">
      <dgm:prSet/>
      <dgm:spPr/>
      <dgm:t>
        <a:bodyPr/>
        <a:lstStyle/>
        <a:p>
          <a:r>
            <a:rPr lang="ru-RU" dirty="0" smtClean="0"/>
            <a:t>Побуждать обращаться к взрослому и детям с просьбами</a:t>
          </a:r>
          <a:endParaRPr lang="ru-RU" dirty="0"/>
        </a:p>
      </dgm:t>
    </dgm:pt>
    <dgm:pt modelId="{AA371E4F-6264-4671-978D-18CA05D454C4}" type="parTrans" cxnId="{7453E682-A14B-4F87-9C96-13512FAD8A76}">
      <dgm:prSet/>
      <dgm:spPr/>
    </dgm:pt>
    <dgm:pt modelId="{42337D22-E934-4B6B-8848-511795A67F7D}" type="sibTrans" cxnId="{7453E682-A14B-4F87-9C96-13512FAD8A76}">
      <dgm:prSet/>
      <dgm:spPr/>
    </dgm:pt>
    <dgm:pt modelId="{2EEDE93E-18D5-4B98-AC76-3687F23432A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Отвечать на некоторые вопросы (кто это? Что делает?</a:t>
          </a:r>
          <a:endParaRPr lang="ru-RU" dirty="0">
            <a:solidFill>
              <a:schemeClr val="tx1"/>
            </a:solidFill>
          </a:endParaRPr>
        </a:p>
      </dgm:t>
    </dgm:pt>
    <dgm:pt modelId="{D9854991-42FA-4186-AF13-D03AD3767580}" type="parTrans" cxnId="{AE628751-4F36-4259-8356-7034634F5F4F}">
      <dgm:prSet/>
      <dgm:spPr/>
    </dgm:pt>
    <dgm:pt modelId="{C407A72C-4AC2-4F37-9DEB-E305FDD0127D}" type="sibTrans" cxnId="{AE628751-4F36-4259-8356-7034634F5F4F}">
      <dgm:prSet/>
      <dgm:spPr/>
    </dgm:pt>
    <dgm:pt modelId="{2B64117B-D7C0-4D57-9CCF-E0FC0A2F7836}" type="pres">
      <dgm:prSet presAssocID="{5A2D77E1-3362-42A6-A534-0B809D49C6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38475-DB41-4CC2-835A-D3637AE5121C}" type="pres">
      <dgm:prSet presAssocID="{BA4E1F92-7E00-4C27-907C-2E8C51884489}" presName="parentLin" presStyleCnt="0"/>
      <dgm:spPr/>
    </dgm:pt>
    <dgm:pt modelId="{07D6B74F-7018-40D0-BBC4-97C377FE34F6}" type="pres">
      <dgm:prSet presAssocID="{BA4E1F92-7E00-4C27-907C-2E8C518844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2378EE-F9E9-434C-8C36-BF019BE6D68A}" type="pres">
      <dgm:prSet presAssocID="{BA4E1F92-7E00-4C27-907C-2E8C518844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844C-7CAA-4F40-BC50-357D3377ECD5}" type="pres">
      <dgm:prSet presAssocID="{BA4E1F92-7E00-4C27-907C-2E8C51884489}" presName="negativeSpace" presStyleCnt="0"/>
      <dgm:spPr/>
    </dgm:pt>
    <dgm:pt modelId="{F96D30E6-4422-42D3-8681-B8F713130487}" type="pres">
      <dgm:prSet presAssocID="{BA4E1F92-7E00-4C27-907C-2E8C518844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076D-1C54-4DB0-93C5-BB654CE4999C}" type="pres">
      <dgm:prSet presAssocID="{18359580-7323-4AA1-AE03-043F73E12E77}" presName="spaceBetweenRectangles" presStyleCnt="0"/>
      <dgm:spPr/>
    </dgm:pt>
    <dgm:pt modelId="{D81A8B59-F19F-4231-B971-376C7835C444}" type="pres">
      <dgm:prSet presAssocID="{634D936F-46CF-46E5-AB99-F484CE7CC17B}" presName="parentLin" presStyleCnt="0"/>
      <dgm:spPr/>
    </dgm:pt>
    <dgm:pt modelId="{95CCAFEA-BD97-4A98-AA25-5CC9B3A35EEC}" type="pres">
      <dgm:prSet presAssocID="{634D936F-46CF-46E5-AB99-F484CE7CC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7D70CC-368C-4AF8-BBB4-A7012798501F}" type="pres">
      <dgm:prSet presAssocID="{634D936F-46CF-46E5-AB99-F484CE7CC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622C-3615-4F4B-9821-4D654AE20E0B}" type="pres">
      <dgm:prSet presAssocID="{634D936F-46CF-46E5-AB99-F484CE7CC17B}" presName="negativeSpace" presStyleCnt="0"/>
      <dgm:spPr/>
    </dgm:pt>
    <dgm:pt modelId="{FD22995E-67F8-4D3C-B7D9-80A4A639FB35}" type="pres">
      <dgm:prSet presAssocID="{634D936F-46CF-46E5-AB99-F484CE7CC1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6DCB-5C42-4F72-92A1-F2839E3F81D4}" type="pres">
      <dgm:prSet presAssocID="{B6DFE68A-C6CE-438A-A000-528BB8B65C65}" presName="spaceBetweenRectangles" presStyleCnt="0"/>
      <dgm:spPr/>
    </dgm:pt>
    <dgm:pt modelId="{C83DF07F-6FBF-49D8-995F-4A1CEE2EA04A}" type="pres">
      <dgm:prSet presAssocID="{8A355F09-F44B-4CCA-8ECA-1AEB5A8BF523}" presName="parentLin" presStyleCnt="0"/>
      <dgm:spPr/>
    </dgm:pt>
    <dgm:pt modelId="{703C49DC-B493-4FCA-BAEB-E19065AF15BD}" type="pres">
      <dgm:prSet presAssocID="{8A355F09-F44B-4CCA-8ECA-1AEB5A8BF52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26BAAA-8AE8-42D1-8C4B-907F705D5497}" type="pres">
      <dgm:prSet presAssocID="{8A355F09-F44B-4CCA-8ECA-1AEB5A8BF5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E39C7-25E7-428D-BA65-971B5A201F77}" type="pres">
      <dgm:prSet presAssocID="{8A355F09-F44B-4CCA-8ECA-1AEB5A8BF523}" presName="negativeSpace" presStyleCnt="0"/>
      <dgm:spPr/>
    </dgm:pt>
    <dgm:pt modelId="{9BBC0A9B-802A-47EB-8A87-516123B65FA2}" type="pres">
      <dgm:prSet presAssocID="{8A355F09-F44B-4CCA-8ECA-1AEB5A8BF5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C2F4A6-3BCA-4AF4-936C-0A0D63F43ABF}" type="presOf" srcId="{D741AF33-4DF1-4874-B4C2-B8FB267338F2}" destId="{FD22995E-67F8-4D3C-B7D9-80A4A639FB35}" srcOrd="0" destOrd="0" presId="urn:microsoft.com/office/officeart/2005/8/layout/list1"/>
    <dgm:cxn modelId="{C4663DF1-15AC-426F-A903-8BC8767E5264}" type="presOf" srcId="{8A355F09-F44B-4CCA-8ECA-1AEB5A8BF523}" destId="{4026BAAA-8AE8-42D1-8C4B-907F705D5497}" srcOrd="1" destOrd="0" presId="urn:microsoft.com/office/officeart/2005/8/layout/list1"/>
    <dgm:cxn modelId="{F3E3D689-25E6-4632-8783-D256600FB83B}" srcId="{5A2D77E1-3362-42A6-A534-0B809D49C672}" destId="{BA4E1F92-7E00-4C27-907C-2E8C51884489}" srcOrd="0" destOrd="0" parTransId="{BC29B64D-B6BB-4413-BB4F-4A25C8C61A37}" sibTransId="{18359580-7323-4AA1-AE03-043F73E12E77}"/>
    <dgm:cxn modelId="{6502EA1F-FDC7-4390-B658-AE4F435E0B20}" type="presOf" srcId="{634D936F-46CF-46E5-AB99-F484CE7CC17B}" destId="{95CCAFEA-BD97-4A98-AA25-5CC9B3A35EEC}" srcOrd="0" destOrd="0" presId="urn:microsoft.com/office/officeart/2005/8/layout/list1"/>
    <dgm:cxn modelId="{CAC2C3EB-6873-434E-A094-2DC5F0D59920}" type="presOf" srcId="{2EEDE93E-18D5-4B98-AC76-3687F23432AA}" destId="{F96D30E6-4422-42D3-8681-B8F713130487}" srcOrd="0" destOrd="1" presId="urn:microsoft.com/office/officeart/2005/8/layout/list1"/>
    <dgm:cxn modelId="{01314FD7-6709-44C4-BF98-DCAF5720124B}" type="presOf" srcId="{5A2D77E1-3362-42A6-A534-0B809D49C672}" destId="{2B64117B-D7C0-4D57-9CCF-E0FC0A2F7836}" srcOrd="0" destOrd="0" presId="urn:microsoft.com/office/officeart/2005/8/layout/list1"/>
    <dgm:cxn modelId="{E83DEC6A-8DC0-42E3-A5E6-9D3B906F9C77}" srcId="{5A2D77E1-3362-42A6-A534-0B809D49C672}" destId="{8A355F09-F44B-4CCA-8ECA-1AEB5A8BF523}" srcOrd="2" destOrd="0" parTransId="{5E896CA6-4A1A-4BAC-8FB0-96AC4F4437F4}" sibTransId="{D52529B2-D414-484E-A58C-033E7638A530}"/>
    <dgm:cxn modelId="{76409DD3-B6FB-4B09-96F1-419B84E5FF05}" type="presOf" srcId="{BA4E1F92-7E00-4C27-907C-2E8C51884489}" destId="{07D6B74F-7018-40D0-BBC4-97C377FE34F6}" srcOrd="0" destOrd="0" presId="urn:microsoft.com/office/officeart/2005/8/layout/list1"/>
    <dgm:cxn modelId="{A6E5A5A6-97B6-4817-BCA3-ACEA5212D0AE}" srcId="{BA4E1F92-7E00-4C27-907C-2E8C51884489}" destId="{566C80D8-63A3-4292-B4D4-E773C5BE09C5}" srcOrd="0" destOrd="0" parTransId="{5D97485A-41AF-4213-A8A9-B030D6C6264A}" sibTransId="{3281AE1A-0610-4B23-B465-CBC567EAACD9}"/>
    <dgm:cxn modelId="{A3C9B8A2-6358-4A26-BBE2-E18C3E3644D4}" type="presOf" srcId="{8A355F09-F44B-4CCA-8ECA-1AEB5A8BF523}" destId="{703C49DC-B493-4FCA-BAEB-E19065AF15BD}" srcOrd="0" destOrd="0" presId="urn:microsoft.com/office/officeart/2005/8/layout/list1"/>
    <dgm:cxn modelId="{854673D0-352D-40CD-A229-896303ABF2AB}" srcId="{5A2D77E1-3362-42A6-A534-0B809D49C672}" destId="{634D936F-46CF-46E5-AB99-F484CE7CC17B}" srcOrd="1" destOrd="0" parTransId="{0FE4C179-35C0-45A9-8912-9356EAC0C139}" sibTransId="{B6DFE68A-C6CE-438A-A000-528BB8B65C65}"/>
    <dgm:cxn modelId="{9DBD0CBD-3D66-4F92-9E41-932CF9A16F3A}" type="presOf" srcId="{BA4E1F92-7E00-4C27-907C-2E8C51884489}" destId="{E02378EE-F9E9-434C-8C36-BF019BE6D68A}" srcOrd="1" destOrd="0" presId="urn:microsoft.com/office/officeart/2005/8/layout/list1"/>
    <dgm:cxn modelId="{58A5B19D-3561-4005-9288-1945275759C0}" type="presOf" srcId="{634D936F-46CF-46E5-AB99-F484CE7CC17B}" destId="{BF7D70CC-368C-4AF8-BBB4-A7012798501F}" srcOrd="1" destOrd="0" presId="urn:microsoft.com/office/officeart/2005/8/layout/list1"/>
    <dgm:cxn modelId="{AE628751-4F36-4259-8356-7034634F5F4F}" srcId="{BA4E1F92-7E00-4C27-907C-2E8C51884489}" destId="{2EEDE93E-18D5-4B98-AC76-3687F23432AA}" srcOrd="1" destOrd="0" parTransId="{D9854991-42FA-4186-AF13-D03AD3767580}" sibTransId="{C407A72C-4AC2-4F37-9DEB-E305FDD0127D}"/>
    <dgm:cxn modelId="{F0A9AD25-EC54-485C-B03A-38A46554C8E2}" type="presOf" srcId="{566C80D8-63A3-4292-B4D4-E773C5BE09C5}" destId="{F96D30E6-4422-42D3-8681-B8F713130487}" srcOrd="0" destOrd="0" presId="urn:microsoft.com/office/officeart/2005/8/layout/list1"/>
    <dgm:cxn modelId="{7453E682-A14B-4F87-9C96-13512FAD8A76}" srcId="{634D936F-46CF-46E5-AB99-F484CE7CC17B}" destId="{D741AF33-4DF1-4874-B4C2-B8FB267338F2}" srcOrd="0" destOrd="0" parTransId="{AA371E4F-6264-4671-978D-18CA05D454C4}" sibTransId="{42337D22-E934-4B6B-8848-511795A67F7D}"/>
    <dgm:cxn modelId="{DFA2E1E6-80CC-4C94-A9B4-814B05DE63C8}" type="presParOf" srcId="{2B64117B-D7C0-4D57-9CCF-E0FC0A2F7836}" destId="{B3038475-DB41-4CC2-835A-D3637AE5121C}" srcOrd="0" destOrd="0" presId="urn:microsoft.com/office/officeart/2005/8/layout/list1"/>
    <dgm:cxn modelId="{6F4E21C0-2F16-4802-A549-0E24C258EAC9}" type="presParOf" srcId="{B3038475-DB41-4CC2-835A-D3637AE5121C}" destId="{07D6B74F-7018-40D0-BBC4-97C377FE34F6}" srcOrd="0" destOrd="0" presId="urn:microsoft.com/office/officeart/2005/8/layout/list1"/>
    <dgm:cxn modelId="{7172BF04-5A85-4686-9AE0-DD23C7ECE2F3}" type="presParOf" srcId="{B3038475-DB41-4CC2-835A-D3637AE5121C}" destId="{E02378EE-F9E9-434C-8C36-BF019BE6D68A}" srcOrd="1" destOrd="0" presId="urn:microsoft.com/office/officeart/2005/8/layout/list1"/>
    <dgm:cxn modelId="{FA2A9504-79F5-488B-B655-E43FD466B286}" type="presParOf" srcId="{2B64117B-D7C0-4D57-9CCF-E0FC0A2F7836}" destId="{1256844C-7CAA-4F40-BC50-357D3377ECD5}" srcOrd="1" destOrd="0" presId="urn:microsoft.com/office/officeart/2005/8/layout/list1"/>
    <dgm:cxn modelId="{E266C2D5-2E22-4354-B214-FA057AF7C2A3}" type="presParOf" srcId="{2B64117B-D7C0-4D57-9CCF-E0FC0A2F7836}" destId="{F96D30E6-4422-42D3-8681-B8F713130487}" srcOrd="2" destOrd="0" presId="urn:microsoft.com/office/officeart/2005/8/layout/list1"/>
    <dgm:cxn modelId="{FECCF630-36CA-4FC8-9E2F-D2B6252D5653}" type="presParOf" srcId="{2B64117B-D7C0-4D57-9CCF-E0FC0A2F7836}" destId="{7D12076D-1C54-4DB0-93C5-BB654CE4999C}" srcOrd="3" destOrd="0" presId="urn:microsoft.com/office/officeart/2005/8/layout/list1"/>
    <dgm:cxn modelId="{62441FAD-1827-4DCA-B416-BA5329853F45}" type="presParOf" srcId="{2B64117B-D7C0-4D57-9CCF-E0FC0A2F7836}" destId="{D81A8B59-F19F-4231-B971-376C7835C444}" srcOrd="4" destOrd="0" presId="urn:microsoft.com/office/officeart/2005/8/layout/list1"/>
    <dgm:cxn modelId="{52E57DFB-ACCE-4160-BC6B-8CE44F2ADDC4}" type="presParOf" srcId="{D81A8B59-F19F-4231-B971-376C7835C444}" destId="{95CCAFEA-BD97-4A98-AA25-5CC9B3A35EEC}" srcOrd="0" destOrd="0" presId="urn:microsoft.com/office/officeart/2005/8/layout/list1"/>
    <dgm:cxn modelId="{D23FC692-7C69-443C-AABF-E4B2813CBF9E}" type="presParOf" srcId="{D81A8B59-F19F-4231-B971-376C7835C444}" destId="{BF7D70CC-368C-4AF8-BBB4-A7012798501F}" srcOrd="1" destOrd="0" presId="urn:microsoft.com/office/officeart/2005/8/layout/list1"/>
    <dgm:cxn modelId="{3DBB863D-23C0-4D60-866B-627F728323BD}" type="presParOf" srcId="{2B64117B-D7C0-4D57-9CCF-E0FC0A2F7836}" destId="{06C1622C-3615-4F4B-9821-4D654AE20E0B}" srcOrd="5" destOrd="0" presId="urn:microsoft.com/office/officeart/2005/8/layout/list1"/>
    <dgm:cxn modelId="{AED77C46-0D4E-474A-8EFB-6FA7C936967E}" type="presParOf" srcId="{2B64117B-D7C0-4D57-9CCF-E0FC0A2F7836}" destId="{FD22995E-67F8-4D3C-B7D9-80A4A639FB35}" srcOrd="6" destOrd="0" presId="urn:microsoft.com/office/officeart/2005/8/layout/list1"/>
    <dgm:cxn modelId="{A87CA01B-DD20-40DD-B61F-10904D8CC38E}" type="presParOf" srcId="{2B64117B-D7C0-4D57-9CCF-E0FC0A2F7836}" destId="{FAD46DCB-5C42-4F72-92A1-F2839E3F81D4}" srcOrd="7" destOrd="0" presId="urn:microsoft.com/office/officeart/2005/8/layout/list1"/>
    <dgm:cxn modelId="{D4FD05E9-5BC8-4D90-8A66-3C465B97654C}" type="presParOf" srcId="{2B64117B-D7C0-4D57-9CCF-E0FC0A2F7836}" destId="{C83DF07F-6FBF-49D8-995F-4A1CEE2EA04A}" srcOrd="8" destOrd="0" presId="urn:microsoft.com/office/officeart/2005/8/layout/list1"/>
    <dgm:cxn modelId="{7BE61B3D-7F7B-4B86-98FB-F608226218A8}" type="presParOf" srcId="{C83DF07F-6FBF-49D8-995F-4A1CEE2EA04A}" destId="{703C49DC-B493-4FCA-BAEB-E19065AF15BD}" srcOrd="0" destOrd="0" presId="urn:microsoft.com/office/officeart/2005/8/layout/list1"/>
    <dgm:cxn modelId="{D1E0B786-CCAF-4A4D-A36D-27F927F256AA}" type="presParOf" srcId="{C83DF07F-6FBF-49D8-995F-4A1CEE2EA04A}" destId="{4026BAAA-8AE8-42D1-8C4B-907F705D5497}" srcOrd="1" destOrd="0" presId="urn:microsoft.com/office/officeart/2005/8/layout/list1"/>
    <dgm:cxn modelId="{720F89DB-C974-43D1-BD0E-10A87BFE7EDF}" type="presParOf" srcId="{2B64117B-D7C0-4D57-9CCF-E0FC0A2F7836}" destId="{3DBE39C7-25E7-428D-BA65-971B5A201F77}" srcOrd="9" destOrd="0" presId="urn:microsoft.com/office/officeart/2005/8/layout/list1"/>
    <dgm:cxn modelId="{328E225D-D3EA-48EC-8952-8E6A51B21AD3}" type="presParOf" srcId="{2B64117B-D7C0-4D57-9CCF-E0FC0A2F7836}" destId="{9BBC0A9B-802A-47EB-8A87-516123B65F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D77E1-3362-42A6-A534-0B809D49C6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E1F92-7E00-4C27-907C-2E8C518844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Воспитание потребности делиться впечатлениями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BC29B64D-B6BB-4413-BB4F-4A25C8C61A37}" type="parTrans" cxnId="{F3E3D689-25E6-4632-8783-D256600FB83B}">
      <dgm:prSet/>
      <dgm:spPr/>
      <dgm:t>
        <a:bodyPr/>
        <a:lstStyle/>
        <a:p>
          <a:endParaRPr lang="ru-RU"/>
        </a:p>
      </dgm:t>
    </dgm:pt>
    <dgm:pt modelId="{18359580-7323-4AA1-AE03-043F73E12E77}" type="sibTrans" cxnId="{F3E3D689-25E6-4632-8783-D256600FB83B}">
      <dgm:prSet/>
      <dgm:spPr/>
      <dgm:t>
        <a:bodyPr/>
        <a:lstStyle/>
        <a:p>
          <a:endParaRPr lang="ru-RU"/>
        </a:p>
      </dgm:t>
    </dgm:pt>
    <dgm:pt modelId="{634D936F-46CF-46E5-AB99-F484CE7CC17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Воспитание привычки пользоваться простыми формулами речевого этикета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FE4C179-35C0-45A9-8912-9356EAC0C139}" type="parTrans" cxnId="{854673D0-352D-40CD-A229-896303ABF2AB}">
      <dgm:prSet/>
      <dgm:spPr/>
      <dgm:t>
        <a:bodyPr/>
        <a:lstStyle/>
        <a:p>
          <a:endParaRPr lang="ru-RU"/>
        </a:p>
      </dgm:t>
    </dgm:pt>
    <dgm:pt modelId="{B6DFE68A-C6CE-438A-A000-528BB8B65C65}" type="sibTrans" cxnId="{854673D0-352D-40CD-A229-896303ABF2AB}">
      <dgm:prSet/>
      <dgm:spPr/>
      <dgm:t>
        <a:bodyPr/>
        <a:lstStyle/>
        <a:p>
          <a:endParaRPr lang="ru-RU"/>
        </a:p>
      </dgm:t>
    </dgm:pt>
    <dgm:pt modelId="{8A355F09-F44B-4CCA-8ECA-1AEB5A8BF52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Побуждение задавать вопросы об окружении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E896CA6-4A1A-4BAC-8FB0-96AC4F4437F4}" type="parTrans" cxnId="{E83DEC6A-8DC0-42E3-A5E6-9D3B906F9C77}">
      <dgm:prSet/>
      <dgm:spPr/>
      <dgm:t>
        <a:bodyPr/>
        <a:lstStyle/>
        <a:p>
          <a:endParaRPr lang="ru-RU"/>
        </a:p>
      </dgm:t>
    </dgm:pt>
    <dgm:pt modelId="{D52529B2-D414-484E-A58C-033E7638A530}" type="sibTrans" cxnId="{E83DEC6A-8DC0-42E3-A5E6-9D3B906F9C77}">
      <dgm:prSet/>
      <dgm:spPr/>
      <dgm:t>
        <a:bodyPr/>
        <a:lstStyle/>
        <a:p>
          <a:endParaRPr lang="ru-RU"/>
        </a:p>
      </dgm:t>
    </dgm:pt>
    <dgm:pt modelId="{566C80D8-63A3-4292-B4D4-E773C5BE09C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Отвечать на некоторые вопросы (что сделал? Как играл?)</a:t>
          </a:r>
          <a:endParaRPr lang="ru-RU" dirty="0">
            <a:solidFill>
              <a:schemeClr val="tx1"/>
            </a:solidFill>
          </a:endParaRPr>
        </a:p>
      </dgm:t>
    </dgm:pt>
    <dgm:pt modelId="{5D97485A-41AF-4213-A8A9-B030D6C6264A}" type="parTrans" cxnId="{A6E5A5A6-97B6-4817-BCA3-ACEA5212D0AE}">
      <dgm:prSet/>
      <dgm:spPr/>
    </dgm:pt>
    <dgm:pt modelId="{3281AE1A-0610-4B23-B465-CBC567EAACD9}" type="sibTrans" cxnId="{A6E5A5A6-97B6-4817-BCA3-ACEA5212D0AE}">
      <dgm:prSet/>
      <dgm:spPr/>
    </dgm:pt>
    <dgm:pt modelId="{D741AF33-4DF1-4874-B4C2-B8FB267338F2}">
      <dgm:prSet/>
      <dgm:spPr/>
      <dgm:t>
        <a:bodyPr/>
        <a:lstStyle/>
        <a:p>
          <a:r>
            <a:rPr lang="ru-RU" dirty="0" smtClean="0"/>
            <a:t>Здороваться, прощаться, говорить «Спасибо!»</a:t>
          </a:r>
          <a:endParaRPr lang="ru-RU" dirty="0"/>
        </a:p>
      </dgm:t>
    </dgm:pt>
    <dgm:pt modelId="{AA371E4F-6264-4671-978D-18CA05D454C4}" type="parTrans" cxnId="{7453E682-A14B-4F87-9C96-13512FAD8A76}">
      <dgm:prSet/>
      <dgm:spPr/>
    </dgm:pt>
    <dgm:pt modelId="{42337D22-E934-4B6B-8848-511795A67F7D}" type="sibTrans" cxnId="{7453E682-A14B-4F87-9C96-13512FAD8A76}">
      <dgm:prSet/>
      <dgm:spPr/>
    </dgm:pt>
    <dgm:pt modelId="{95489E7B-A8A5-4BAF-805C-A7CA156A27DE}">
      <dgm:prSet/>
      <dgm:spPr/>
      <dgm:t>
        <a:bodyPr/>
        <a:lstStyle/>
        <a:p>
          <a:r>
            <a:rPr lang="ru-RU" dirty="0" smtClean="0"/>
            <a:t>Кто это? Что он делает? Зачем?</a:t>
          </a:r>
          <a:endParaRPr lang="ru-RU" dirty="0"/>
        </a:p>
      </dgm:t>
    </dgm:pt>
    <dgm:pt modelId="{FF8D6A0A-CD88-44C8-AA50-97EAA383D63C}" type="parTrans" cxnId="{5964BE12-2FB4-4FD2-BC0F-9DA63E024BF5}">
      <dgm:prSet/>
      <dgm:spPr/>
    </dgm:pt>
    <dgm:pt modelId="{A339E10F-25D8-4834-8DF5-98E2C32532E4}" type="sibTrans" cxnId="{5964BE12-2FB4-4FD2-BC0F-9DA63E024BF5}">
      <dgm:prSet/>
      <dgm:spPr/>
    </dgm:pt>
    <dgm:pt modelId="{2B64117B-D7C0-4D57-9CCF-E0FC0A2F7836}" type="pres">
      <dgm:prSet presAssocID="{5A2D77E1-3362-42A6-A534-0B809D49C6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38475-DB41-4CC2-835A-D3637AE5121C}" type="pres">
      <dgm:prSet presAssocID="{BA4E1F92-7E00-4C27-907C-2E8C51884489}" presName="parentLin" presStyleCnt="0"/>
      <dgm:spPr/>
    </dgm:pt>
    <dgm:pt modelId="{07D6B74F-7018-40D0-BBC4-97C377FE34F6}" type="pres">
      <dgm:prSet presAssocID="{BA4E1F92-7E00-4C27-907C-2E8C518844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2378EE-F9E9-434C-8C36-BF019BE6D68A}" type="pres">
      <dgm:prSet presAssocID="{BA4E1F92-7E00-4C27-907C-2E8C518844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844C-7CAA-4F40-BC50-357D3377ECD5}" type="pres">
      <dgm:prSet presAssocID="{BA4E1F92-7E00-4C27-907C-2E8C51884489}" presName="negativeSpace" presStyleCnt="0"/>
      <dgm:spPr/>
    </dgm:pt>
    <dgm:pt modelId="{F96D30E6-4422-42D3-8681-B8F713130487}" type="pres">
      <dgm:prSet presAssocID="{BA4E1F92-7E00-4C27-907C-2E8C518844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076D-1C54-4DB0-93C5-BB654CE4999C}" type="pres">
      <dgm:prSet presAssocID="{18359580-7323-4AA1-AE03-043F73E12E77}" presName="spaceBetweenRectangles" presStyleCnt="0"/>
      <dgm:spPr/>
    </dgm:pt>
    <dgm:pt modelId="{D81A8B59-F19F-4231-B971-376C7835C444}" type="pres">
      <dgm:prSet presAssocID="{634D936F-46CF-46E5-AB99-F484CE7CC17B}" presName="parentLin" presStyleCnt="0"/>
      <dgm:spPr/>
    </dgm:pt>
    <dgm:pt modelId="{95CCAFEA-BD97-4A98-AA25-5CC9B3A35EEC}" type="pres">
      <dgm:prSet presAssocID="{634D936F-46CF-46E5-AB99-F484CE7CC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7D70CC-368C-4AF8-BBB4-A7012798501F}" type="pres">
      <dgm:prSet presAssocID="{634D936F-46CF-46E5-AB99-F484CE7CC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622C-3615-4F4B-9821-4D654AE20E0B}" type="pres">
      <dgm:prSet presAssocID="{634D936F-46CF-46E5-AB99-F484CE7CC17B}" presName="negativeSpace" presStyleCnt="0"/>
      <dgm:spPr/>
    </dgm:pt>
    <dgm:pt modelId="{FD22995E-67F8-4D3C-B7D9-80A4A639FB35}" type="pres">
      <dgm:prSet presAssocID="{634D936F-46CF-46E5-AB99-F484CE7CC1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6DCB-5C42-4F72-92A1-F2839E3F81D4}" type="pres">
      <dgm:prSet presAssocID="{B6DFE68A-C6CE-438A-A000-528BB8B65C65}" presName="spaceBetweenRectangles" presStyleCnt="0"/>
      <dgm:spPr/>
    </dgm:pt>
    <dgm:pt modelId="{C83DF07F-6FBF-49D8-995F-4A1CEE2EA04A}" type="pres">
      <dgm:prSet presAssocID="{8A355F09-F44B-4CCA-8ECA-1AEB5A8BF523}" presName="parentLin" presStyleCnt="0"/>
      <dgm:spPr/>
    </dgm:pt>
    <dgm:pt modelId="{703C49DC-B493-4FCA-BAEB-E19065AF15BD}" type="pres">
      <dgm:prSet presAssocID="{8A355F09-F44B-4CCA-8ECA-1AEB5A8BF52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26BAAA-8AE8-42D1-8C4B-907F705D5497}" type="pres">
      <dgm:prSet presAssocID="{8A355F09-F44B-4CCA-8ECA-1AEB5A8BF5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E39C7-25E7-428D-BA65-971B5A201F77}" type="pres">
      <dgm:prSet presAssocID="{8A355F09-F44B-4CCA-8ECA-1AEB5A8BF523}" presName="negativeSpace" presStyleCnt="0"/>
      <dgm:spPr/>
    </dgm:pt>
    <dgm:pt modelId="{9BBC0A9B-802A-47EB-8A87-516123B65FA2}" type="pres">
      <dgm:prSet presAssocID="{8A355F09-F44B-4CCA-8ECA-1AEB5A8BF5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3D689-25E6-4632-8783-D256600FB83B}" srcId="{5A2D77E1-3362-42A6-A534-0B809D49C672}" destId="{BA4E1F92-7E00-4C27-907C-2E8C51884489}" srcOrd="0" destOrd="0" parTransId="{BC29B64D-B6BB-4413-BB4F-4A25C8C61A37}" sibTransId="{18359580-7323-4AA1-AE03-043F73E12E77}"/>
    <dgm:cxn modelId="{97EEA019-4577-44CF-8A20-BC9397E6D0AE}" type="presOf" srcId="{634D936F-46CF-46E5-AB99-F484CE7CC17B}" destId="{95CCAFEA-BD97-4A98-AA25-5CC9B3A35EEC}" srcOrd="0" destOrd="0" presId="urn:microsoft.com/office/officeart/2005/8/layout/list1"/>
    <dgm:cxn modelId="{A5895F38-8F14-4EEE-AC5A-3F2AD737E446}" type="presOf" srcId="{95489E7B-A8A5-4BAF-805C-A7CA156A27DE}" destId="{9BBC0A9B-802A-47EB-8A87-516123B65FA2}" srcOrd="0" destOrd="0" presId="urn:microsoft.com/office/officeart/2005/8/layout/list1"/>
    <dgm:cxn modelId="{529E927F-5F82-4268-ACDA-2FF7C7E03BA1}" type="presOf" srcId="{634D936F-46CF-46E5-AB99-F484CE7CC17B}" destId="{BF7D70CC-368C-4AF8-BBB4-A7012798501F}" srcOrd="1" destOrd="0" presId="urn:microsoft.com/office/officeart/2005/8/layout/list1"/>
    <dgm:cxn modelId="{EC75BC74-A8B3-426F-8EA4-71992A4DD173}" type="presOf" srcId="{D741AF33-4DF1-4874-B4C2-B8FB267338F2}" destId="{FD22995E-67F8-4D3C-B7D9-80A4A639FB35}" srcOrd="0" destOrd="0" presId="urn:microsoft.com/office/officeart/2005/8/layout/list1"/>
    <dgm:cxn modelId="{240E4BC6-54B3-4B24-B606-E6767089FB90}" type="presOf" srcId="{5A2D77E1-3362-42A6-A534-0B809D49C672}" destId="{2B64117B-D7C0-4D57-9CCF-E0FC0A2F7836}" srcOrd="0" destOrd="0" presId="urn:microsoft.com/office/officeart/2005/8/layout/list1"/>
    <dgm:cxn modelId="{5964BE12-2FB4-4FD2-BC0F-9DA63E024BF5}" srcId="{8A355F09-F44B-4CCA-8ECA-1AEB5A8BF523}" destId="{95489E7B-A8A5-4BAF-805C-A7CA156A27DE}" srcOrd="0" destOrd="0" parTransId="{FF8D6A0A-CD88-44C8-AA50-97EAA383D63C}" sibTransId="{A339E10F-25D8-4834-8DF5-98E2C32532E4}"/>
    <dgm:cxn modelId="{E83DEC6A-8DC0-42E3-A5E6-9D3B906F9C77}" srcId="{5A2D77E1-3362-42A6-A534-0B809D49C672}" destId="{8A355F09-F44B-4CCA-8ECA-1AEB5A8BF523}" srcOrd="2" destOrd="0" parTransId="{5E896CA6-4A1A-4BAC-8FB0-96AC4F4437F4}" sibTransId="{D52529B2-D414-484E-A58C-033E7638A530}"/>
    <dgm:cxn modelId="{401B24A0-F3AC-4E6D-8E67-19C72796FA8E}" type="presOf" srcId="{566C80D8-63A3-4292-B4D4-E773C5BE09C5}" destId="{F96D30E6-4422-42D3-8681-B8F713130487}" srcOrd="0" destOrd="0" presId="urn:microsoft.com/office/officeart/2005/8/layout/list1"/>
    <dgm:cxn modelId="{CEA71E14-BB50-463D-B82B-654BD7C2F88F}" type="presOf" srcId="{8A355F09-F44B-4CCA-8ECA-1AEB5A8BF523}" destId="{703C49DC-B493-4FCA-BAEB-E19065AF15BD}" srcOrd="0" destOrd="0" presId="urn:microsoft.com/office/officeart/2005/8/layout/list1"/>
    <dgm:cxn modelId="{88C3BFB0-7BBE-452C-9B60-8D862D63ABE6}" type="presOf" srcId="{BA4E1F92-7E00-4C27-907C-2E8C51884489}" destId="{E02378EE-F9E9-434C-8C36-BF019BE6D68A}" srcOrd="1" destOrd="0" presId="urn:microsoft.com/office/officeart/2005/8/layout/list1"/>
    <dgm:cxn modelId="{A6E5A5A6-97B6-4817-BCA3-ACEA5212D0AE}" srcId="{BA4E1F92-7E00-4C27-907C-2E8C51884489}" destId="{566C80D8-63A3-4292-B4D4-E773C5BE09C5}" srcOrd="0" destOrd="0" parTransId="{5D97485A-41AF-4213-A8A9-B030D6C6264A}" sibTransId="{3281AE1A-0610-4B23-B465-CBC567EAACD9}"/>
    <dgm:cxn modelId="{8B6EE8E2-DE44-429F-B9AA-B72316BF9D83}" type="presOf" srcId="{BA4E1F92-7E00-4C27-907C-2E8C51884489}" destId="{07D6B74F-7018-40D0-BBC4-97C377FE34F6}" srcOrd="0" destOrd="0" presId="urn:microsoft.com/office/officeart/2005/8/layout/list1"/>
    <dgm:cxn modelId="{854673D0-352D-40CD-A229-896303ABF2AB}" srcId="{5A2D77E1-3362-42A6-A534-0B809D49C672}" destId="{634D936F-46CF-46E5-AB99-F484CE7CC17B}" srcOrd="1" destOrd="0" parTransId="{0FE4C179-35C0-45A9-8912-9356EAC0C139}" sibTransId="{B6DFE68A-C6CE-438A-A000-528BB8B65C65}"/>
    <dgm:cxn modelId="{7F5768C1-F71D-4A06-B7A1-8F1B18F16122}" type="presOf" srcId="{8A355F09-F44B-4CCA-8ECA-1AEB5A8BF523}" destId="{4026BAAA-8AE8-42D1-8C4B-907F705D5497}" srcOrd="1" destOrd="0" presId="urn:microsoft.com/office/officeart/2005/8/layout/list1"/>
    <dgm:cxn modelId="{7453E682-A14B-4F87-9C96-13512FAD8A76}" srcId="{634D936F-46CF-46E5-AB99-F484CE7CC17B}" destId="{D741AF33-4DF1-4874-B4C2-B8FB267338F2}" srcOrd="0" destOrd="0" parTransId="{AA371E4F-6264-4671-978D-18CA05D454C4}" sibTransId="{42337D22-E934-4B6B-8848-511795A67F7D}"/>
    <dgm:cxn modelId="{05F1C42E-CDA5-4BC8-ADEC-91C1B0230556}" type="presParOf" srcId="{2B64117B-D7C0-4D57-9CCF-E0FC0A2F7836}" destId="{B3038475-DB41-4CC2-835A-D3637AE5121C}" srcOrd="0" destOrd="0" presId="urn:microsoft.com/office/officeart/2005/8/layout/list1"/>
    <dgm:cxn modelId="{F6EE3601-9447-4B1B-8E32-2355C025B669}" type="presParOf" srcId="{B3038475-DB41-4CC2-835A-D3637AE5121C}" destId="{07D6B74F-7018-40D0-BBC4-97C377FE34F6}" srcOrd="0" destOrd="0" presId="urn:microsoft.com/office/officeart/2005/8/layout/list1"/>
    <dgm:cxn modelId="{86A48607-2C9B-48A0-B6CB-EF882EDF24D3}" type="presParOf" srcId="{B3038475-DB41-4CC2-835A-D3637AE5121C}" destId="{E02378EE-F9E9-434C-8C36-BF019BE6D68A}" srcOrd="1" destOrd="0" presId="urn:microsoft.com/office/officeart/2005/8/layout/list1"/>
    <dgm:cxn modelId="{37E44F8E-26BC-497F-9122-B60D28D803D3}" type="presParOf" srcId="{2B64117B-D7C0-4D57-9CCF-E0FC0A2F7836}" destId="{1256844C-7CAA-4F40-BC50-357D3377ECD5}" srcOrd="1" destOrd="0" presId="urn:microsoft.com/office/officeart/2005/8/layout/list1"/>
    <dgm:cxn modelId="{4262852E-5CEB-4E8D-8154-81087291C465}" type="presParOf" srcId="{2B64117B-D7C0-4D57-9CCF-E0FC0A2F7836}" destId="{F96D30E6-4422-42D3-8681-B8F713130487}" srcOrd="2" destOrd="0" presId="urn:microsoft.com/office/officeart/2005/8/layout/list1"/>
    <dgm:cxn modelId="{E05DE0B0-7535-429A-9D79-9625FD2DEDF9}" type="presParOf" srcId="{2B64117B-D7C0-4D57-9CCF-E0FC0A2F7836}" destId="{7D12076D-1C54-4DB0-93C5-BB654CE4999C}" srcOrd="3" destOrd="0" presId="urn:microsoft.com/office/officeart/2005/8/layout/list1"/>
    <dgm:cxn modelId="{69593B90-EE42-4631-95F7-779DFDF736C3}" type="presParOf" srcId="{2B64117B-D7C0-4D57-9CCF-E0FC0A2F7836}" destId="{D81A8B59-F19F-4231-B971-376C7835C444}" srcOrd="4" destOrd="0" presId="urn:microsoft.com/office/officeart/2005/8/layout/list1"/>
    <dgm:cxn modelId="{1BE4633A-5A81-45A5-B6CA-C36D59A2BEF4}" type="presParOf" srcId="{D81A8B59-F19F-4231-B971-376C7835C444}" destId="{95CCAFEA-BD97-4A98-AA25-5CC9B3A35EEC}" srcOrd="0" destOrd="0" presId="urn:microsoft.com/office/officeart/2005/8/layout/list1"/>
    <dgm:cxn modelId="{27159E45-0CAF-4D4F-8417-1A1491242070}" type="presParOf" srcId="{D81A8B59-F19F-4231-B971-376C7835C444}" destId="{BF7D70CC-368C-4AF8-BBB4-A7012798501F}" srcOrd="1" destOrd="0" presId="urn:microsoft.com/office/officeart/2005/8/layout/list1"/>
    <dgm:cxn modelId="{27505F75-729E-438C-92B7-817648C342BF}" type="presParOf" srcId="{2B64117B-D7C0-4D57-9CCF-E0FC0A2F7836}" destId="{06C1622C-3615-4F4B-9821-4D654AE20E0B}" srcOrd="5" destOrd="0" presId="urn:microsoft.com/office/officeart/2005/8/layout/list1"/>
    <dgm:cxn modelId="{A83A1EF4-91C4-4DCD-98D2-0C8AC9106EE9}" type="presParOf" srcId="{2B64117B-D7C0-4D57-9CCF-E0FC0A2F7836}" destId="{FD22995E-67F8-4D3C-B7D9-80A4A639FB35}" srcOrd="6" destOrd="0" presId="urn:microsoft.com/office/officeart/2005/8/layout/list1"/>
    <dgm:cxn modelId="{92D3B61A-8EEE-4B34-A89C-273FD90B8639}" type="presParOf" srcId="{2B64117B-D7C0-4D57-9CCF-E0FC0A2F7836}" destId="{FAD46DCB-5C42-4F72-92A1-F2839E3F81D4}" srcOrd="7" destOrd="0" presId="urn:microsoft.com/office/officeart/2005/8/layout/list1"/>
    <dgm:cxn modelId="{F2AD27E9-01AC-4896-BE76-B765AA53A70F}" type="presParOf" srcId="{2B64117B-D7C0-4D57-9CCF-E0FC0A2F7836}" destId="{C83DF07F-6FBF-49D8-995F-4A1CEE2EA04A}" srcOrd="8" destOrd="0" presId="urn:microsoft.com/office/officeart/2005/8/layout/list1"/>
    <dgm:cxn modelId="{6B2A923B-1D58-48E4-813C-8D408F963D15}" type="presParOf" srcId="{C83DF07F-6FBF-49D8-995F-4A1CEE2EA04A}" destId="{703C49DC-B493-4FCA-BAEB-E19065AF15BD}" srcOrd="0" destOrd="0" presId="urn:microsoft.com/office/officeart/2005/8/layout/list1"/>
    <dgm:cxn modelId="{310806B0-4640-4D1A-9EB6-679474C1C7D9}" type="presParOf" srcId="{C83DF07F-6FBF-49D8-995F-4A1CEE2EA04A}" destId="{4026BAAA-8AE8-42D1-8C4B-907F705D5497}" srcOrd="1" destOrd="0" presId="urn:microsoft.com/office/officeart/2005/8/layout/list1"/>
    <dgm:cxn modelId="{F7DA37B2-16A1-445D-B3BB-2E34624FF2F8}" type="presParOf" srcId="{2B64117B-D7C0-4D57-9CCF-E0FC0A2F7836}" destId="{3DBE39C7-25E7-428D-BA65-971B5A201F77}" srcOrd="9" destOrd="0" presId="urn:microsoft.com/office/officeart/2005/8/layout/list1"/>
    <dgm:cxn modelId="{19177104-53F1-4F34-9CAE-E20C0F998BE5}" type="presParOf" srcId="{2B64117B-D7C0-4D57-9CCF-E0FC0A2F7836}" destId="{9BBC0A9B-802A-47EB-8A87-516123B65F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2D77E1-3362-42A6-A534-0B809D49C6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E1F92-7E00-4C27-907C-2E8C518844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Активизация стремления общения со сверстниками и взрослыми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BC29B64D-B6BB-4413-BB4F-4A25C8C61A37}" type="parTrans" cxnId="{F3E3D689-25E6-4632-8783-D256600FB83B}">
      <dgm:prSet/>
      <dgm:spPr/>
      <dgm:t>
        <a:bodyPr/>
        <a:lstStyle/>
        <a:p>
          <a:endParaRPr lang="ru-RU"/>
        </a:p>
      </dgm:t>
    </dgm:pt>
    <dgm:pt modelId="{18359580-7323-4AA1-AE03-043F73E12E77}" type="sibTrans" cxnId="{F3E3D689-25E6-4632-8783-D256600FB83B}">
      <dgm:prSet/>
      <dgm:spPr/>
      <dgm:t>
        <a:bodyPr/>
        <a:lstStyle/>
        <a:p>
          <a:endParaRPr lang="ru-RU"/>
        </a:p>
      </dgm:t>
    </dgm:pt>
    <dgm:pt modelId="{634D936F-46CF-46E5-AB99-F484CE7CC17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Воспитание культуры общения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FE4C179-35C0-45A9-8912-9356EAC0C139}" type="parTrans" cxnId="{854673D0-352D-40CD-A229-896303ABF2AB}">
      <dgm:prSet/>
      <dgm:spPr/>
      <dgm:t>
        <a:bodyPr/>
        <a:lstStyle/>
        <a:p>
          <a:endParaRPr lang="ru-RU"/>
        </a:p>
      </dgm:t>
    </dgm:pt>
    <dgm:pt modelId="{B6DFE68A-C6CE-438A-A000-528BB8B65C65}" type="sibTrans" cxnId="{854673D0-352D-40CD-A229-896303ABF2AB}">
      <dgm:prSet/>
      <dgm:spPr/>
      <dgm:t>
        <a:bodyPr/>
        <a:lstStyle/>
        <a:p>
          <a:endParaRPr lang="ru-RU"/>
        </a:p>
      </dgm:t>
    </dgm:pt>
    <dgm:pt modelId="{8A355F09-F44B-4CCA-8ECA-1AEB5A8BF52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контекстной речи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E896CA6-4A1A-4BAC-8FB0-96AC4F4437F4}" type="parTrans" cxnId="{E83DEC6A-8DC0-42E3-A5E6-9D3B906F9C77}">
      <dgm:prSet/>
      <dgm:spPr/>
      <dgm:t>
        <a:bodyPr/>
        <a:lstStyle/>
        <a:p>
          <a:endParaRPr lang="ru-RU"/>
        </a:p>
      </dgm:t>
    </dgm:pt>
    <dgm:pt modelId="{D52529B2-D414-484E-A58C-033E7638A530}" type="sibTrans" cxnId="{E83DEC6A-8DC0-42E3-A5E6-9D3B906F9C77}">
      <dgm:prSet/>
      <dgm:spPr/>
      <dgm:t>
        <a:bodyPr/>
        <a:lstStyle/>
        <a:p>
          <a:endParaRPr lang="ru-RU"/>
        </a:p>
      </dgm:t>
    </dgm:pt>
    <dgm:pt modelId="{566C80D8-63A3-4292-B4D4-E773C5BE09C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Отвечать на вопросы и задавать их;</a:t>
          </a:r>
          <a:endParaRPr lang="ru-RU" dirty="0">
            <a:solidFill>
              <a:schemeClr val="tx1"/>
            </a:solidFill>
          </a:endParaRPr>
        </a:p>
      </dgm:t>
    </dgm:pt>
    <dgm:pt modelId="{5D97485A-41AF-4213-A8A9-B030D6C6264A}" type="parTrans" cxnId="{A6E5A5A6-97B6-4817-BCA3-ACEA5212D0AE}">
      <dgm:prSet/>
      <dgm:spPr/>
    </dgm:pt>
    <dgm:pt modelId="{3281AE1A-0610-4B23-B465-CBC567EAACD9}" type="sibTrans" cxnId="{A6E5A5A6-97B6-4817-BCA3-ACEA5212D0AE}">
      <dgm:prSet/>
      <dgm:spPr/>
    </dgm:pt>
    <dgm:pt modelId="{D741AF33-4DF1-4874-B4C2-B8FB267338F2}">
      <dgm:prSet/>
      <dgm:spPr/>
      <dgm:t>
        <a:bodyPr/>
        <a:lstStyle/>
        <a:p>
          <a:r>
            <a:rPr lang="ru-RU" dirty="0" smtClean="0"/>
            <a:t>Приветствовать родных, друзей, используя синонимические формулы этикета (Здравствуй! Добрый день!);</a:t>
          </a:r>
          <a:endParaRPr lang="ru-RU" dirty="0"/>
        </a:p>
      </dgm:t>
    </dgm:pt>
    <dgm:pt modelId="{AA371E4F-6264-4671-978D-18CA05D454C4}" type="parTrans" cxnId="{7453E682-A14B-4F87-9C96-13512FAD8A76}">
      <dgm:prSet/>
      <dgm:spPr/>
    </dgm:pt>
    <dgm:pt modelId="{42337D22-E934-4B6B-8848-511795A67F7D}" type="sibTrans" cxnId="{7453E682-A14B-4F87-9C96-13512FAD8A76}">
      <dgm:prSet/>
      <dgm:spPr/>
    </dgm:pt>
    <dgm:pt modelId="{95489E7B-A8A5-4BAF-805C-A7CA156A27DE}">
      <dgm:prSet/>
      <dgm:spPr/>
      <dgm:t>
        <a:bodyPr/>
        <a:lstStyle/>
        <a:p>
          <a:r>
            <a:rPr lang="ru-RU" dirty="0" smtClean="0"/>
            <a:t>Приобщать к коллективным беседам, учить </a:t>
          </a:r>
          <a:r>
            <a:rPr lang="ru-RU" smtClean="0"/>
            <a:t>выслушивать товарищей.</a:t>
          </a:r>
          <a:endParaRPr lang="ru-RU" dirty="0"/>
        </a:p>
      </dgm:t>
    </dgm:pt>
    <dgm:pt modelId="{FF8D6A0A-CD88-44C8-AA50-97EAA383D63C}" type="parTrans" cxnId="{5964BE12-2FB4-4FD2-BC0F-9DA63E024BF5}">
      <dgm:prSet/>
      <dgm:spPr/>
    </dgm:pt>
    <dgm:pt modelId="{A339E10F-25D8-4834-8DF5-98E2C32532E4}" type="sibTrans" cxnId="{5964BE12-2FB4-4FD2-BC0F-9DA63E024BF5}">
      <dgm:prSet/>
      <dgm:spPr/>
    </dgm:pt>
    <dgm:pt modelId="{1E6F9F7C-138B-48EF-993D-6C44A8D8A83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Делиться своими наблюдениями и переживаниями.</a:t>
          </a:r>
          <a:endParaRPr lang="ru-RU" dirty="0">
            <a:solidFill>
              <a:schemeClr val="tx1"/>
            </a:solidFill>
          </a:endParaRPr>
        </a:p>
      </dgm:t>
    </dgm:pt>
    <dgm:pt modelId="{7CD1D3FC-D474-475E-8D15-69375920CF9F}" type="parTrans" cxnId="{0A8D74FC-CCB5-41E0-99B9-40CC83D9A80C}">
      <dgm:prSet/>
      <dgm:spPr/>
    </dgm:pt>
    <dgm:pt modelId="{72D29EFB-12C4-40C7-9F8C-331ABE03CC7E}" type="sibTrans" cxnId="{0A8D74FC-CCB5-41E0-99B9-40CC83D9A80C}">
      <dgm:prSet/>
      <dgm:spPr/>
    </dgm:pt>
    <dgm:pt modelId="{B208D76F-0194-4689-A08A-500278CC9A91}">
      <dgm:prSet/>
      <dgm:spPr/>
      <dgm:t>
        <a:bodyPr/>
        <a:lstStyle/>
        <a:p>
          <a:r>
            <a:rPr lang="ru-RU" dirty="0" smtClean="0"/>
            <a:t>Не вмешиваться в разговор взрослых.</a:t>
          </a:r>
          <a:endParaRPr lang="ru-RU" dirty="0"/>
        </a:p>
      </dgm:t>
    </dgm:pt>
    <dgm:pt modelId="{A405FDDA-1A67-4139-A699-C2CE798EAD6A}" type="parTrans" cxnId="{E3F04E44-BA9F-4759-B0CA-27B3BB7E9D7D}">
      <dgm:prSet/>
      <dgm:spPr/>
    </dgm:pt>
    <dgm:pt modelId="{B379F8CB-1FE1-49E2-836D-CCFD8889438A}" type="sibTrans" cxnId="{E3F04E44-BA9F-4759-B0CA-27B3BB7E9D7D}">
      <dgm:prSet/>
      <dgm:spPr/>
    </dgm:pt>
    <dgm:pt modelId="{2B64117B-D7C0-4D57-9CCF-E0FC0A2F7836}" type="pres">
      <dgm:prSet presAssocID="{5A2D77E1-3362-42A6-A534-0B809D49C6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38475-DB41-4CC2-835A-D3637AE5121C}" type="pres">
      <dgm:prSet presAssocID="{BA4E1F92-7E00-4C27-907C-2E8C51884489}" presName="parentLin" presStyleCnt="0"/>
      <dgm:spPr/>
    </dgm:pt>
    <dgm:pt modelId="{07D6B74F-7018-40D0-BBC4-97C377FE34F6}" type="pres">
      <dgm:prSet presAssocID="{BA4E1F92-7E00-4C27-907C-2E8C518844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2378EE-F9E9-434C-8C36-BF019BE6D68A}" type="pres">
      <dgm:prSet presAssocID="{BA4E1F92-7E00-4C27-907C-2E8C518844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844C-7CAA-4F40-BC50-357D3377ECD5}" type="pres">
      <dgm:prSet presAssocID="{BA4E1F92-7E00-4C27-907C-2E8C51884489}" presName="negativeSpace" presStyleCnt="0"/>
      <dgm:spPr/>
    </dgm:pt>
    <dgm:pt modelId="{F96D30E6-4422-42D3-8681-B8F713130487}" type="pres">
      <dgm:prSet presAssocID="{BA4E1F92-7E00-4C27-907C-2E8C518844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076D-1C54-4DB0-93C5-BB654CE4999C}" type="pres">
      <dgm:prSet presAssocID="{18359580-7323-4AA1-AE03-043F73E12E77}" presName="spaceBetweenRectangles" presStyleCnt="0"/>
      <dgm:spPr/>
    </dgm:pt>
    <dgm:pt modelId="{D81A8B59-F19F-4231-B971-376C7835C444}" type="pres">
      <dgm:prSet presAssocID="{634D936F-46CF-46E5-AB99-F484CE7CC17B}" presName="parentLin" presStyleCnt="0"/>
      <dgm:spPr/>
    </dgm:pt>
    <dgm:pt modelId="{95CCAFEA-BD97-4A98-AA25-5CC9B3A35EEC}" type="pres">
      <dgm:prSet presAssocID="{634D936F-46CF-46E5-AB99-F484CE7CC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7D70CC-368C-4AF8-BBB4-A7012798501F}" type="pres">
      <dgm:prSet presAssocID="{634D936F-46CF-46E5-AB99-F484CE7CC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622C-3615-4F4B-9821-4D654AE20E0B}" type="pres">
      <dgm:prSet presAssocID="{634D936F-46CF-46E5-AB99-F484CE7CC17B}" presName="negativeSpace" presStyleCnt="0"/>
      <dgm:spPr/>
    </dgm:pt>
    <dgm:pt modelId="{FD22995E-67F8-4D3C-B7D9-80A4A639FB35}" type="pres">
      <dgm:prSet presAssocID="{634D936F-46CF-46E5-AB99-F484CE7CC1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6DCB-5C42-4F72-92A1-F2839E3F81D4}" type="pres">
      <dgm:prSet presAssocID="{B6DFE68A-C6CE-438A-A000-528BB8B65C65}" presName="spaceBetweenRectangles" presStyleCnt="0"/>
      <dgm:spPr/>
    </dgm:pt>
    <dgm:pt modelId="{C83DF07F-6FBF-49D8-995F-4A1CEE2EA04A}" type="pres">
      <dgm:prSet presAssocID="{8A355F09-F44B-4CCA-8ECA-1AEB5A8BF523}" presName="parentLin" presStyleCnt="0"/>
      <dgm:spPr/>
    </dgm:pt>
    <dgm:pt modelId="{703C49DC-B493-4FCA-BAEB-E19065AF15BD}" type="pres">
      <dgm:prSet presAssocID="{8A355F09-F44B-4CCA-8ECA-1AEB5A8BF52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26BAAA-8AE8-42D1-8C4B-907F705D5497}" type="pres">
      <dgm:prSet presAssocID="{8A355F09-F44B-4CCA-8ECA-1AEB5A8BF5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E39C7-25E7-428D-BA65-971B5A201F77}" type="pres">
      <dgm:prSet presAssocID="{8A355F09-F44B-4CCA-8ECA-1AEB5A8BF523}" presName="negativeSpace" presStyleCnt="0"/>
      <dgm:spPr/>
    </dgm:pt>
    <dgm:pt modelId="{9BBC0A9B-802A-47EB-8A87-516123B65FA2}" type="pres">
      <dgm:prSet presAssocID="{8A355F09-F44B-4CCA-8ECA-1AEB5A8BF5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F53F5-BE74-4135-A218-F2240034FECC}" type="presOf" srcId="{8A355F09-F44B-4CCA-8ECA-1AEB5A8BF523}" destId="{4026BAAA-8AE8-42D1-8C4B-907F705D5497}" srcOrd="1" destOrd="0" presId="urn:microsoft.com/office/officeart/2005/8/layout/list1"/>
    <dgm:cxn modelId="{F3E3D689-25E6-4632-8783-D256600FB83B}" srcId="{5A2D77E1-3362-42A6-A534-0B809D49C672}" destId="{BA4E1F92-7E00-4C27-907C-2E8C51884489}" srcOrd="0" destOrd="0" parTransId="{BC29B64D-B6BB-4413-BB4F-4A25C8C61A37}" sibTransId="{18359580-7323-4AA1-AE03-043F73E12E77}"/>
    <dgm:cxn modelId="{0A8D74FC-CCB5-41E0-99B9-40CC83D9A80C}" srcId="{BA4E1F92-7E00-4C27-907C-2E8C51884489}" destId="{1E6F9F7C-138B-48EF-993D-6C44A8D8A83E}" srcOrd="1" destOrd="0" parTransId="{7CD1D3FC-D474-475E-8D15-69375920CF9F}" sibTransId="{72D29EFB-12C4-40C7-9F8C-331ABE03CC7E}"/>
    <dgm:cxn modelId="{462C68B0-95EF-4172-9144-CBD2B76C39DC}" type="presOf" srcId="{634D936F-46CF-46E5-AB99-F484CE7CC17B}" destId="{BF7D70CC-368C-4AF8-BBB4-A7012798501F}" srcOrd="1" destOrd="0" presId="urn:microsoft.com/office/officeart/2005/8/layout/list1"/>
    <dgm:cxn modelId="{B52FF9B4-9F8D-412B-9BCF-F722504C8E01}" type="presOf" srcId="{B208D76F-0194-4689-A08A-500278CC9A91}" destId="{FD22995E-67F8-4D3C-B7D9-80A4A639FB35}" srcOrd="0" destOrd="1" presId="urn:microsoft.com/office/officeart/2005/8/layout/list1"/>
    <dgm:cxn modelId="{5BDFB8FA-F485-4BE0-9D71-62D9D267755C}" type="presOf" srcId="{1E6F9F7C-138B-48EF-993D-6C44A8D8A83E}" destId="{F96D30E6-4422-42D3-8681-B8F713130487}" srcOrd="0" destOrd="1" presId="urn:microsoft.com/office/officeart/2005/8/layout/list1"/>
    <dgm:cxn modelId="{86D5BF53-C659-4E59-A672-4FF58943DD04}" type="presOf" srcId="{95489E7B-A8A5-4BAF-805C-A7CA156A27DE}" destId="{9BBC0A9B-802A-47EB-8A87-516123B65FA2}" srcOrd="0" destOrd="0" presId="urn:microsoft.com/office/officeart/2005/8/layout/list1"/>
    <dgm:cxn modelId="{C0AAC02A-69E1-472A-91DD-2BC28B66B163}" type="presOf" srcId="{8A355F09-F44B-4CCA-8ECA-1AEB5A8BF523}" destId="{703C49DC-B493-4FCA-BAEB-E19065AF15BD}" srcOrd="0" destOrd="0" presId="urn:microsoft.com/office/officeart/2005/8/layout/list1"/>
    <dgm:cxn modelId="{17BAC309-7FBD-481B-B529-293794477CA8}" type="presOf" srcId="{634D936F-46CF-46E5-AB99-F484CE7CC17B}" destId="{95CCAFEA-BD97-4A98-AA25-5CC9B3A35EEC}" srcOrd="0" destOrd="0" presId="urn:microsoft.com/office/officeart/2005/8/layout/list1"/>
    <dgm:cxn modelId="{9B01587C-4C9E-4169-92EF-D41277196DF3}" type="presOf" srcId="{D741AF33-4DF1-4874-B4C2-B8FB267338F2}" destId="{FD22995E-67F8-4D3C-B7D9-80A4A639FB35}" srcOrd="0" destOrd="0" presId="urn:microsoft.com/office/officeart/2005/8/layout/list1"/>
    <dgm:cxn modelId="{5964BE12-2FB4-4FD2-BC0F-9DA63E024BF5}" srcId="{8A355F09-F44B-4CCA-8ECA-1AEB5A8BF523}" destId="{95489E7B-A8A5-4BAF-805C-A7CA156A27DE}" srcOrd="0" destOrd="0" parTransId="{FF8D6A0A-CD88-44C8-AA50-97EAA383D63C}" sibTransId="{A339E10F-25D8-4834-8DF5-98E2C32532E4}"/>
    <dgm:cxn modelId="{E83DEC6A-8DC0-42E3-A5E6-9D3B906F9C77}" srcId="{5A2D77E1-3362-42A6-A534-0B809D49C672}" destId="{8A355F09-F44B-4CCA-8ECA-1AEB5A8BF523}" srcOrd="2" destOrd="0" parTransId="{5E896CA6-4A1A-4BAC-8FB0-96AC4F4437F4}" sibTransId="{D52529B2-D414-484E-A58C-033E7638A530}"/>
    <dgm:cxn modelId="{F18C77F4-708F-49F7-8B37-DEF9E1481899}" type="presOf" srcId="{BA4E1F92-7E00-4C27-907C-2E8C51884489}" destId="{E02378EE-F9E9-434C-8C36-BF019BE6D68A}" srcOrd="1" destOrd="0" presId="urn:microsoft.com/office/officeart/2005/8/layout/list1"/>
    <dgm:cxn modelId="{A6E5A5A6-97B6-4817-BCA3-ACEA5212D0AE}" srcId="{BA4E1F92-7E00-4C27-907C-2E8C51884489}" destId="{566C80D8-63A3-4292-B4D4-E773C5BE09C5}" srcOrd="0" destOrd="0" parTransId="{5D97485A-41AF-4213-A8A9-B030D6C6264A}" sibTransId="{3281AE1A-0610-4B23-B465-CBC567EAACD9}"/>
    <dgm:cxn modelId="{E3F04E44-BA9F-4759-B0CA-27B3BB7E9D7D}" srcId="{634D936F-46CF-46E5-AB99-F484CE7CC17B}" destId="{B208D76F-0194-4689-A08A-500278CC9A91}" srcOrd="1" destOrd="0" parTransId="{A405FDDA-1A67-4139-A699-C2CE798EAD6A}" sibTransId="{B379F8CB-1FE1-49E2-836D-CCFD8889438A}"/>
    <dgm:cxn modelId="{E31F40A2-B37B-4BB4-BE04-FBCA7B17D258}" type="presOf" srcId="{5A2D77E1-3362-42A6-A534-0B809D49C672}" destId="{2B64117B-D7C0-4D57-9CCF-E0FC0A2F7836}" srcOrd="0" destOrd="0" presId="urn:microsoft.com/office/officeart/2005/8/layout/list1"/>
    <dgm:cxn modelId="{854673D0-352D-40CD-A229-896303ABF2AB}" srcId="{5A2D77E1-3362-42A6-A534-0B809D49C672}" destId="{634D936F-46CF-46E5-AB99-F484CE7CC17B}" srcOrd="1" destOrd="0" parTransId="{0FE4C179-35C0-45A9-8912-9356EAC0C139}" sibTransId="{B6DFE68A-C6CE-438A-A000-528BB8B65C65}"/>
    <dgm:cxn modelId="{902873FB-9533-4E20-B93E-EA76ECBBE2A3}" type="presOf" srcId="{BA4E1F92-7E00-4C27-907C-2E8C51884489}" destId="{07D6B74F-7018-40D0-BBC4-97C377FE34F6}" srcOrd="0" destOrd="0" presId="urn:microsoft.com/office/officeart/2005/8/layout/list1"/>
    <dgm:cxn modelId="{71AEE20D-0481-4846-B5C8-3DD02B5B6324}" type="presOf" srcId="{566C80D8-63A3-4292-B4D4-E773C5BE09C5}" destId="{F96D30E6-4422-42D3-8681-B8F713130487}" srcOrd="0" destOrd="0" presId="urn:microsoft.com/office/officeart/2005/8/layout/list1"/>
    <dgm:cxn modelId="{7453E682-A14B-4F87-9C96-13512FAD8A76}" srcId="{634D936F-46CF-46E5-AB99-F484CE7CC17B}" destId="{D741AF33-4DF1-4874-B4C2-B8FB267338F2}" srcOrd="0" destOrd="0" parTransId="{AA371E4F-6264-4671-978D-18CA05D454C4}" sibTransId="{42337D22-E934-4B6B-8848-511795A67F7D}"/>
    <dgm:cxn modelId="{1A0CE47E-B4C9-43CD-8F13-B5FA22A7EE17}" type="presParOf" srcId="{2B64117B-D7C0-4D57-9CCF-E0FC0A2F7836}" destId="{B3038475-DB41-4CC2-835A-D3637AE5121C}" srcOrd="0" destOrd="0" presId="urn:microsoft.com/office/officeart/2005/8/layout/list1"/>
    <dgm:cxn modelId="{B1306D5C-AD22-4704-835E-627AECD32888}" type="presParOf" srcId="{B3038475-DB41-4CC2-835A-D3637AE5121C}" destId="{07D6B74F-7018-40D0-BBC4-97C377FE34F6}" srcOrd="0" destOrd="0" presId="urn:microsoft.com/office/officeart/2005/8/layout/list1"/>
    <dgm:cxn modelId="{7FB49E2B-336F-4A6D-8113-3F4955885D57}" type="presParOf" srcId="{B3038475-DB41-4CC2-835A-D3637AE5121C}" destId="{E02378EE-F9E9-434C-8C36-BF019BE6D68A}" srcOrd="1" destOrd="0" presId="urn:microsoft.com/office/officeart/2005/8/layout/list1"/>
    <dgm:cxn modelId="{FE6DC10F-FF7C-478B-83CD-E866730ADDF9}" type="presParOf" srcId="{2B64117B-D7C0-4D57-9CCF-E0FC0A2F7836}" destId="{1256844C-7CAA-4F40-BC50-357D3377ECD5}" srcOrd="1" destOrd="0" presId="urn:microsoft.com/office/officeart/2005/8/layout/list1"/>
    <dgm:cxn modelId="{4D72A3E0-2E4E-4AD7-84C0-97B6C207D406}" type="presParOf" srcId="{2B64117B-D7C0-4D57-9CCF-E0FC0A2F7836}" destId="{F96D30E6-4422-42D3-8681-B8F713130487}" srcOrd="2" destOrd="0" presId="urn:microsoft.com/office/officeart/2005/8/layout/list1"/>
    <dgm:cxn modelId="{977EBAEF-F50B-4DF3-AC3F-A4B59F2BB31A}" type="presParOf" srcId="{2B64117B-D7C0-4D57-9CCF-E0FC0A2F7836}" destId="{7D12076D-1C54-4DB0-93C5-BB654CE4999C}" srcOrd="3" destOrd="0" presId="urn:microsoft.com/office/officeart/2005/8/layout/list1"/>
    <dgm:cxn modelId="{6D06128A-B10B-4838-AF2F-08E6135A9591}" type="presParOf" srcId="{2B64117B-D7C0-4D57-9CCF-E0FC0A2F7836}" destId="{D81A8B59-F19F-4231-B971-376C7835C444}" srcOrd="4" destOrd="0" presId="urn:microsoft.com/office/officeart/2005/8/layout/list1"/>
    <dgm:cxn modelId="{20961535-76C2-4C43-8EAA-9020B2863508}" type="presParOf" srcId="{D81A8B59-F19F-4231-B971-376C7835C444}" destId="{95CCAFEA-BD97-4A98-AA25-5CC9B3A35EEC}" srcOrd="0" destOrd="0" presId="urn:microsoft.com/office/officeart/2005/8/layout/list1"/>
    <dgm:cxn modelId="{D54103F9-B5A8-469F-B307-9C50209858EC}" type="presParOf" srcId="{D81A8B59-F19F-4231-B971-376C7835C444}" destId="{BF7D70CC-368C-4AF8-BBB4-A7012798501F}" srcOrd="1" destOrd="0" presId="urn:microsoft.com/office/officeart/2005/8/layout/list1"/>
    <dgm:cxn modelId="{2E15A8CD-FE86-43A9-A89E-84271901B6A3}" type="presParOf" srcId="{2B64117B-D7C0-4D57-9CCF-E0FC0A2F7836}" destId="{06C1622C-3615-4F4B-9821-4D654AE20E0B}" srcOrd="5" destOrd="0" presId="urn:microsoft.com/office/officeart/2005/8/layout/list1"/>
    <dgm:cxn modelId="{C9AAF224-8C04-4350-A0C7-7214A5B3F7FF}" type="presParOf" srcId="{2B64117B-D7C0-4D57-9CCF-E0FC0A2F7836}" destId="{FD22995E-67F8-4D3C-B7D9-80A4A639FB35}" srcOrd="6" destOrd="0" presId="urn:microsoft.com/office/officeart/2005/8/layout/list1"/>
    <dgm:cxn modelId="{E1B5648A-705E-4725-8A4B-A17C544C143F}" type="presParOf" srcId="{2B64117B-D7C0-4D57-9CCF-E0FC0A2F7836}" destId="{FAD46DCB-5C42-4F72-92A1-F2839E3F81D4}" srcOrd="7" destOrd="0" presId="urn:microsoft.com/office/officeart/2005/8/layout/list1"/>
    <dgm:cxn modelId="{0607079B-1328-40E8-AF6F-37B66FE265ED}" type="presParOf" srcId="{2B64117B-D7C0-4D57-9CCF-E0FC0A2F7836}" destId="{C83DF07F-6FBF-49D8-995F-4A1CEE2EA04A}" srcOrd="8" destOrd="0" presId="urn:microsoft.com/office/officeart/2005/8/layout/list1"/>
    <dgm:cxn modelId="{CE021386-8B97-424B-BFA8-9ED9809111A0}" type="presParOf" srcId="{C83DF07F-6FBF-49D8-995F-4A1CEE2EA04A}" destId="{703C49DC-B493-4FCA-BAEB-E19065AF15BD}" srcOrd="0" destOrd="0" presId="urn:microsoft.com/office/officeart/2005/8/layout/list1"/>
    <dgm:cxn modelId="{3BE4E7B7-F3F9-4EAE-93C4-08F4CD7C2747}" type="presParOf" srcId="{C83DF07F-6FBF-49D8-995F-4A1CEE2EA04A}" destId="{4026BAAA-8AE8-42D1-8C4B-907F705D5497}" srcOrd="1" destOrd="0" presId="urn:microsoft.com/office/officeart/2005/8/layout/list1"/>
    <dgm:cxn modelId="{3AA9DA2C-B19B-41D6-A418-C54B695832E0}" type="presParOf" srcId="{2B64117B-D7C0-4D57-9CCF-E0FC0A2F7836}" destId="{3DBE39C7-25E7-428D-BA65-971B5A201F77}" srcOrd="9" destOrd="0" presId="urn:microsoft.com/office/officeart/2005/8/layout/list1"/>
    <dgm:cxn modelId="{87BCCE88-DA7B-4D8A-A11D-48820FD39A46}" type="presParOf" srcId="{2B64117B-D7C0-4D57-9CCF-E0FC0A2F7836}" destId="{9BBC0A9B-802A-47EB-8A87-516123B65F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D77E1-3362-42A6-A534-0B809D49C6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E1F92-7E00-4C27-907C-2E8C518844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Умение задавать и формулировать вопросы, отвечать на них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BC29B64D-B6BB-4413-BB4F-4A25C8C61A37}" type="parTrans" cxnId="{F3E3D689-25E6-4632-8783-D256600FB83B}">
      <dgm:prSet/>
      <dgm:spPr/>
      <dgm:t>
        <a:bodyPr/>
        <a:lstStyle/>
        <a:p>
          <a:endParaRPr lang="ru-RU"/>
        </a:p>
      </dgm:t>
    </dgm:pt>
    <dgm:pt modelId="{18359580-7323-4AA1-AE03-043F73E12E77}" type="sibTrans" cxnId="{F3E3D689-25E6-4632-8783-D256600FB83B}">
      <dgm:prSet/>
      <dgm:spPr/>
      <dgm:t>
        <a:bodyPr/>
        <a:lstStyle/>
        <a:p>
          <a:endParaRPr lang="ru-RU"/>
        </a:p>
      </dgm:t>
    </dgm:pt>
    <dgm:pt modelId="{634D936F-46CF-46E5-AB99-F484CE7CC17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</a:rPr>
            <a:t>монологичной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речи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FE4C179-35C0-45A9-8912-9356EAC0C139}" type="parTrans" cxnId="{854673D0-352D-40CD-A229-896303ABF2AB}">
      <dgm:prSet/>
      <dgm:spPr/>
      <dgm:t>
        <a:bodyPr/>
        <a:lstStyle/>
        <a:p>
          <a:endParaRPr lang="ru-RU"/>
        </a:p>
      </dgm:t>
    </dgm:pt>
    <dgm:pt modelId="{B6DFE68A-C6CE-438A-A000-528BB8B65C65}" type="sibTrans" cxnId="{854673D0-352D-40CD-A229-896303ABF2AB}">
      <dgm:prSet/>
      <dgm:spPr/>
      <dgm:t>
        <a:bodyPr/>
        <a:lstStyle/>
        <a:p>
          <a:endParaRPr lang="ru-RU"/>
        </a:p>
      </dgm:t>
    </dgm:pt>
    <dgm:pt modelId="{8A355F09-F44B-4CCA-8ECA-1AEB5A8BF52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контекстной речи и выразительности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E896CA6-4A1A-4BAC-8FB0-96AC4F4437F4}" type="parTrans" cxnId="{E83DEC6A-8DC0-42E3-A5E6-9D3B906F9C77}">
      <dgm:prSet/>
      <dgm:spPr/>
      <dgm:t>
        <a:bodyPr/>
        <a:lstStyle/>
        <a:p>
          <a:endParaRPr lang="ru-RU"/>
        </a:p>
      </dgm:t>
    </dgm:pt>
    <dgm:pt modelId="{D52529B2-D414-484E-A58C-033E7638A530}" type="sibTrans" cxnId="{E83DEC6A-8DC0-42E3-A5E6-9D3B906F9C77}">
      <dgm:prSet/>
      <dgm:spPr/>
      <dgm:t>
        <a:bodyPr/>
        <a:lstStyle/>
        <a:p>
          <a:endParaRPr lang="ru-RU"/>
        </a:p>
      </dgm:t>
    </dgm:pt>
    <dgm:pt modelId="{566C80D8-63A3-4292-B4D4-E773C5BE09C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Давать краткие и развернутые ответы.</a:t>
          </a:r>
          <a:endParaRPr lang="ru-RU" dirty="0">
            <a:solidFill>
              <a:schemeClr val="tx1"/>
            </a:solidFill>
          </a:endParaRPr>
        </a:p>
      </dgm:t>
    </dgm:pt>
    <dgm:pt modelId="{5D97485A-41AF-4213-A8A9-B030D6C6264A}" type="parTrans" cxnId="{A6E5A5A6-97B6-4817-BCA3-ACEA5212D0AE}">
      <dgm:prSet/>
      <dgm:spPr/>
    </dgm:pt>
    <dgm:pt modelId="{3281AE1A-0610-4B23-B465-CBC567EAACD9}" type="sibTrans" cxnId="{A6E5A5A6-97B6-4817-BCA3-ACEA5212D0AE}">
      <dgm:prSet/>
      <dgm:spPr/>
    </dgm:pt>
    <dgm:pt modelId="{D741AF33-4DF1-4874-B4C2-B8FB267338F2}">
      <dgm:prSet/>
      <dgm:spPr/>
      <dgm:t>
        <a:bodyPr/>
        <a:lstStyle/>
        <a:p>
          <a:r>
            <a:rPr lang="ru-RU" dirty="0" smtClean="0"/>
            <a:t>Использовать все типы предложений</a:t>
          </a:r>
          <a:endParaRPr lang="ru-RU" dirty="0"/>
        </a:p>
      </dgm:t>
    </dgm:pt>
    <dgm:pt modelId="{AA371E4F-6264-4671-978D-18CA05D454C4}" type="parTrans" cxnId="{7453E682-A14B-4F87-9C96-13512FAD8A76}">
      <dgm:prSet/>
      <dgm:spPr/>
    </dgm:pt>
    <dgm:pt modelId="{42337D22-E934-4B6B-8848-511795A67F7D}" type="sibTrans" cxnId="{7453E682-A14B-4F87-9C96-13512FAD8A76}">
      <dgm:prSet/>
      <dgm:spPr/>
    </dgm:pt>
    <dgm:pt modelId="{95489E7B-A8A5-4BAF-805C-A7CA156A27DE}">
      <dgm:prSet/>
      <dgm:spPr/>
      <dgm:t>
        <a:bodyPr/>
        <a:lstStyle/>
        <a:p>
          <a:r>
            <a:rPr lang="ru-RU" dirty="0" smtClean="0"/>
            <a:t>Переходить от вербальных средств к речевым.</a:t>
          </a:r>
          <a:endParaRPr lang="ru-RU" dirty="0"/>
        </a:p>
      </dgm:t>
    </dgm:pt>
    <dgm:pt modelId="{FF8D6A0A-CD88-44C8-AA50-97EAA383D63C}" type="parTrans" cxnId="{5964BE12-2FB4-4FD2-BC0F-9DA63E024BF5}">
      <dgm:prSet/>
      <dgm:spPr/>
    </dgm:pt>
    <dgm:pt modelId="{A339E10F-25D8-4834-8DF5-98E2C32532E4}" type="sibTrans" cxnId="{5964BE12-2FB4-4FD2-BC0F-9DA63E024BF5}">
      <dgm:prSet/>
      <dgm:spPr/>
    </dgm:pt>
    <dgm:pt modelId="{2B64117B-D7C0-4D57-9CCF-E0FC0A2F7836}" type="pres">
      <dgm:prSet presAssocID="{5A2D77E1-3362-42A6-A534-0B809D49C6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38475-DB41-4CC2-835A-D3637AE5121C}" type="pres">
      <dgm:prSet presAssocID="{BA4E1F92-7E00-4C27-907C-2E8C51884489}" presName="parentLin" presStyleCnt="0"/>
      <dgm:spPr/>
    </dgm:pt>
    <dgm:pt modelId="{07D6B74F-7018-40D0-BBC4-97C377FE34F6}" type="pres">
      <dgm:prSet presAssocID="{BA4E1F92-7E00-4C27-907C-2E8C518844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2378EE-F9E9-434C-8C36-BF019BE6D68A}" type="pres">
      <dgm:prSet presAssocID="{BA4E1F92-7E00-4C27-907C-2E8C518844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844C-7CAA-4F40-BC50-357D3377ECD5}" type="pres">
      <dgm:prSet presAssocID="{BA4E1F92-7E00-4C27-907C-2E8C51884489}" presName="negativeSpace" presStyleCnt="0"/>
      <dgm:spPr/>
    </dgm:pt>
    <dgm:pt modelId="{F96D30E6-4422-42D3-8681-B8F713130487}" type="pres">
      <dgm:prSet presAssocID="{BA4E1F92-7E00-4C27-907C-2E8C518844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076D-1C54-4DB0-93C5-BB654CE4999C}" type="pres">
      <dgm:prSet presAssocID="{18359580-7323-4AA1-AE03-043F73E12E77}" presName="spaceBetweenRectangles" presStyleCnt="0"/>
      <dgm:spPr/>
    </dgm:pt>
    <dgm:pt modelId="{D81A8B59-F19F-4231-B971-376C7835C444}" type="pres">
      <dgm:prSet presAssocID="{634D936F-46CF-46E5-AB99-F484CE7CC17B}" presName="parentLin" presStyleCnt="0"/>
      <dgm:spPr/>
    </dgm:pt>
    <dgm:pt modelId="{95CCAFEA-BD97-4A98-AA25-5CC9B3A35EEC}" type="pres">
      <dgm:prSet presAssocID="{634D936F-46CF-46E5-AB99-F484CE7CC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7D70CC-368C-4AF8-BBB4-A7012798501F}" type="pres">
      <dgm:prSet presAssocID="{634D936F-46CF-46E5-AB99-F484CE7CC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622C-3615-4F4B-9821-4D654AE20E0B}" type="pres">
      <dgm:prSet presAssocID="{634D936F-46CF-46E5-AB99-F484CE7CC17B}" presName="negativeSpace" presStyleCnt="0"/>
      <dgm:spPr/>
    </dgm:pt>
    <dgm:pt modelId="{FD22995E-67F8-4D3C-B7D9-80A4A639FB35}" type="pres">
      <dgm:prSet presAssocID="{634D936F-46CF-46E5-AB99-F484CE7CC1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6DCB-5C42-4F72-92A1-F2839E3F81D4}" type="pres">
      <dgm:prSet presAssocID="{B6DFE68A-C6CE-438A-A000-528BB8B65C65}" presName="spaceBetweenRectangles" presStyleCnt="0"/>
      <dgm:spPr/>
    </dgm:pt>
    <dgm:pt modelId="{C83DF07F-6FBF-49D8-995F-4A1CEE2EA04A}" type="pres">
      <dgm:prSet presAssocID="{8A355F09-F44B-4CCA-8ECA-1AEB5A8BF523}" presName="parentLin" presStyleCnt="0"/>
      <dgm:spPr/>
    </dgm:pt>
    <dgm:pt modelId="{703C49DC-B493-4FCA-BAEB-E19065AF15BD}" type="pres">
      <dgm:prSet presAssocID="{8A355F09-F44B-4CCA-8ECA-1AEB5A8BF52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26BAAA-8AE8-42D1-8C4B-907F705D5497}" type="pres">
      <dgm:prSet presAssocID="{8A355F09-F44B-4CCA-8ECA-1AEB5A8BF523}" presName="parentText" presStyleLbl="node1" presStyleIdx="2" presStyleCnt="3" custLinFactNeighborX="14577" custLinFactNeighborY="-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E39C7-25E7-428D-BA65-971B5A201F77}" type="pres">
      <dgm:prSet presAssocID="{8A355F09-F44B-4CCA-8ECA-1AEB5A8BF523}" presName="negativeSpace" presStyleCnt="0"/>
      <dgm:spPr/>
    </dgm:pt>
    <dgm:pt modelId="{9BBC0A9B-802A-47EB-8A87-516123B65FA2}" type="pres">
      <dgm:prSet presAssocID="{8A355F09-F44B-4CCA-8ECA-1AEB5A8BF5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3D689-25E6-4632-8783-D256600FB83B}" srcId="{5A2D77E1-3362-42A6-A534-0B809D49C672}" destId="{BA4E1F92-7E00-4C27-907C-2E8C51884489}" srcOrd="0" destOrd="0" parTransId="{BC29B64D-B6BB-4413-BB4F-4A25C8C61A37}" sibTransId="{18359580-7323-4AA1-AE03-043F73E12E77}"/>
    <dgm:cxn modelId="{0590B336-C391-44B1-B89B-8B69D6A9E965}" type="presOf" srcId="{566C80D8-63A3-4292-B4D4-E773C5BE09C5}" destId="{F96D30E6-4422-42D3-8681-B8F713130487}" srcOrd="0" destOrd="0" presId="urn:microsoft.com/office/officeart/2005/8/layout/list1"/>
    <dgm:cxn modelId="{5964BE12-2FB4-4FD2-BC0F-9DA63E024BF5}" srcId="{8A355F09-F44B-4CCA-8ECA-1AEB5A8BF523}" destId="{95489E7B-A8A5-4BAF-805C-A7CA156A27DE}" srcOrd="0" destOrd="0" parTransId="{FF8D6A0A-CD88-44C8-AA50-97EAA383D63C}" sibTransId="{A339E10F-25D8-4834-8DF5-98E2C32532E4}"/>
    <dgm:cxn modelId="{E83DEC6A-8DC0-42E3-A5E6-9D3B906F9C77}" srcId="{5A2D77E1-3362-42A6-A534-0B809D49C672}" destId="{8A355F09-F44B-4CCA-8ECA-1AEB5A8BF523}" srcOrd="2" destOrd="0" parTransId="{5E896CA6-4A1A-4BAC-8FB0-96AC4F4437F4}" sibTransId="{D52529B2-D414-484E-A58C-033E7638A530}"/>
    <dgm:cxn modelId="{27B5B5E8-F660-4C30-9609-5B7251E6C4B3}" type="presOf" srcId="{BA4E1F92-7E00-4C27-907C-2E8C51884489}" destId="{E02378EE-F9E9-434C-8C36-BF019BE6D68A}" srcOrd="1" destOrd="0" presId="urn:microsoft.com/office/officeart/2005/8/layout/list1"/>
    <dgm:cxn modelId="{1439B3F9-1E72-4087-BE57-FAD8697B7279}" type="presOf" srcId="{8A355F09-F44B-4CCA-8ECA-1AEB5A8BF523}" destId="{703C49DC-B493-4FCA-BAEB-E19065AF15BD}" srcOrd="0" destOrd="0" presId="urn:microsoft.com/office/officeart/2005/8/layout/list1"/>
    <dgm:cxn modelId="{A6E5A5A6-97B6-4817-BCA3-ACEA5212D0AE}" srcId="{BA4E1F92-7E00-4C27-907C-2E8C51884489}" destId="{566C80D8-63A3-4292-B4D4-E773C5BE09C5}" srcOrd="0" destOrd="0" parTransId="{5D97485A-41AF-4213-A8A9-B030D6C6264A}" sibTransId="{3281AE1A-0610-4B23-B465-CBC567EAACD9}"/>
    <dgm:cxn modelId="{854673D0-352D-40CD-A229-896303ABF2AB}" srcId="{5A2D77E1-3362-42A6-A534-0B809D49C672}" destId="{634D936F-46CF-46E5-AB99-F484CE7CC17B}" srcOrd="1" destOrd="0" parTransId="{0FE4C179-35C0-45A9-8912-9356EAC0C139}" sibTransId="{B6DFE68A-C6CE-438A-A000-528BB8B65C65}"/>
    <dgm:cxn modelId="{C78A325F-27E2-4A83-8A54-39DECC5403F3}" type="presOf" srcId="{D741AF33-4DF1-4874-B4C2-B8FB267338F2}" destId="{FD22995E-67F8-4D3C-B7D9-80A4A639FB35}" srcOrd="0" destOrd="0" presId="urn:microsoft.com/office/officeart/2005/8/layout/list1"/>
    <dgm:cxn modelId="{B914A288-84D5-43B4-A4D2-1864548E37DA}" type="presOf" srcId="{BA4E1F92-7E00-4C27-907C-2E8C51884489}" destId="{07D6B74F-7018-40D0-BBC4-97C377FE34F6}" srcOrd="0" destOrd="0" presId="urn:microsoft.com/office/officeart/2005/8/layout/list1"/>
    <dgm:cxn modelId="{BEFF1A38-5F56-4A8E-9DF9-B6283A6BC3AD}" type="presOf" srcId="{634D936F-46CF-46E5-AB99-F484CE7CC17B}" destId="{95CCAFEA-BD97-4A98-AA25-5CC9B3A35EEC}" srcOrd="0" destOrd="0" presId="urn:microsoft.com/office/officeart/2005/8/layout/list1"/>
    <dgm:cxn modelId="{8697616C-7778-4CAB-B51F-EC4E8E603FA4}" type="presOf" srcId="{8A355F09-F44B-4CCA-8ECA-1AEB5A8BF523}" destId="{4026BAAA-8AE8-42D1-8C4B-907F705D5497}" srcOrd="1" destOrd="0" presId="urn:microsoft.com/office/officeart/2005/8/layout/list1"/>
    <dgm:cxn modelId="{2ED333A0-2ADC-48D2-ABEA-D47959CB3DA9}" type="presOf" srcId="{95489E7B-A8A5-4BAF-805C-A7CA156A27DE}" destId="{9BBC0A9B-802A-47EB-8A87-516123B65FA2}" srcOrd="0" destOrd="0" presId="urn:microsoft.com/office/officeart/2005/8/layout/list1"/>
    <dgm:cxn modelId="{AE59579B-D464-4A7C-AC51-CEB9EF16E385}" type="presOf" srcId="{5A2D77E1-3362-42A6-A534-0B809D49C672}" destId="{2B64117B-D7C0-4D57-9CCF-E0FC0A2F7836}" srcOrd="0" destOrd="0" presId="urn:microsoft.com/office/officeart/2005/8/layout/list1"/>
    <dgm:cxn modelId="{B2060A8D-F289-4D9A-89EC-A8F862E37AFD}" type="presOf" srcId="{634D936F-46CF-46E5-AB99-F484CE7CC17B}" destId="{BF7D70CC-368C-4AF8-BBB4-A7012798501F}" srcOrd="1" destOrd="0" presId="urn:microsoft.com/office/officeart/2005/8/layout/list1"/>
    <dgm:cxn modelId="{7453E682-A14B-4F87-9C96-13512FAD8A76}" srcId="{634D936F-46CF-46E5-AB99-F484CE7CC17B}" destId="{D741AF33-4DF1-4874-B4C2-B8FB267338F2}" srcOrd="0" destOrd="0" parTransId="{AA371E4F-6264-4671-978D-18CA05D454C4}" sibTransId="{42337D22-E934-4B6B-8848-511795A67F7D}"/>
    <dgm:cxn modelId="{98A14A48-C101-4521-A0C3-A31F166F3D98}" type="presParOf" srcId="{2B64117B-D7C0-4D57-9CCF-E0FC0A2F7836}" destId="{B3038475-DB41-4CC2-835A-D3637AE5121C}" srcOrd="0" destOrd="0" presId="urn:microsoft.com/office/officeart/2005/8/layout/list1"/>
    <dgm:cxn modelId="{7243A219-8676-435B-9436-7582BA9E3EF9}" type="presParOf" srcId="{B3038475-DB41-4CC2-835A-D3637AE5121C}" destId="{07D6B74F-7018-40D0-BBC4-97C377FE34F6}" srcOrd="0" destOrd="0" presId="urn:microsoft.com/office/officeart/2005/8/layout/list1"/>
    <dgm:cxn modelId="{7E607AEB-C9D2-450F-AAAF-BEBC5DC283A8}" type="presParOf" srcId="{B3038475-DB41-4CC2-835A-D3637AE5121C}" destId="{E02378EE-F9E9-434C-8C36-BF019BE6D68A}" srcOrd="1" destOrd="0" presId="urn:microsoft.com/office/officeart/2005/8/layout/list1"/>
    <dgm:cxn modelId="{576F0A58-4796-46D1-91F5-91B9D6823F0E}" type="presParOf" srcId="{2B64117B-D7C0-4D57-9CCF-E0FC0A2F7836}" destId="{1256844C-7CAA-4F40-BC50-357D3377ECD5}" srcOrd="1" destOrd="0" presId="urn:microsoft.com/office/officeart/2005/8/layout/list1"/>
    <dgm:cxn modelId="{B0809C74-0D8E-4E0D-B023-1CF86DA2CB36}" type="presParOf" srcId="{2B64117B-D7C0-4D57-9CCF-E0FC0A2F7836}" destId="{F96D30E6-4422-42D3-8681-B8F713130487}" srcOrd="2" destOrd="0" presId="urn:microsoft.com/office/officeart/2005/8/layout/list1"/>
    <dgm:cxn modelId="{B9F7C7AA-B4EF-435C-AE9C-18DABD83F69A}" type="presParOf" srcId="{2B64117B-D7C0-4D57-9CCF-E0FC0A2F7836}" destId="{7D12076D-1C54-4DB0-93C5-BB654CE4999C}" srcOrd="3" destOrd="0" presId="urn:microsoft.com/office/officeart/2005/8/layout/list1"/>
    <dgm:cxn modelId="{BD1A24A8-8C7D-493F-822F-AC9CD5C80D05}" type="presParOf" srcId="{2B64117B-D7C0-4D57-9CCF-E0FC0A2F7836}" destId="{D81A8B59-F19F-4231-B971-376C7835C444}" srcOrd="4" destOrd="0" presId="urn:microsoft.com/office/officeart/2005/8/layout/list1"/>
    <dgm:cxn modelId="{D38B0C56-21AC-4620-9E11-471F64FDFDD3}" type="presParOf" srcId="{D81A8B59-F19F-4231-B971-376C7835C444}" destId="{95CCAFEA-BD97-4A98-AA25-5CC9B3A35EEC}" srcOrd="0" destOrd="0" presId="urn:microsoft.com/office/officeart/2005/8/layout/list1"/>
    <dgm:cxn modelId="{E4A650D0-04B0-4AF8-B35E-BBB3B09CB616}" type="presParOf" srcId="{D81A8B59-F19F-4231-B971-376C7835C444}" destId="{BF7D70CC-368C-4AF8-BBB4-A7012798501F}" srcOrd="1" destOrd="0" presId="urn:microsoft.com/office/officeart/2005/8/layout/list1"/>
    <dgm:cxn modelId="{C64F490C-0527-4A05-8A06-F71B47AC6386}" type="presParOf" srcId="{2B64117B-D7C0-4D57-9CCF-E0FC0A2F7836}" destId="{06C1622C-3615-4F4B-9821-4D654AE20E0B}" srcOrd="5" destOrd="0" presId="urn:microsoft.com/office/officeart/2005/8/layout/list1"/>
    <dgm:cxn modelId="{983AE647-86FD-4989-943B-77D8CDB77754}" type="presParOf" srcId="{2B64117B-D7C0-4D57-9CCF-E0FC0A2F7836}" destId="{FD22995E-67F8-4D3C-B7D9-80A4A639FB35}" srcOrd="6" destOrd="0" presId="urn:microsoft.com/office/officeart/2005/8/layout/list1"/>
    <dgm:cxn modelId="{356D72F2-B984-498C-9321-71FA7D9DAF8D}" type="presParOf" srcId="{2B64117B-D7C0-4D57-9CCF-E0FC0A2F7836}" destId="{FAD46DCB-5C42-4F72-92A1-F2839E3F81D4}" srcOrd="7" destOrd="0" presId="urn:microsoft.com/office/officeart/2005/8/layout/list1"/>
    <dgm:cxn modelId="{97FA6C67-8977-4BE9-B383-CD32EA028973}" type="presParOf" srcId="{2B64117B-D7C0-4D57-9CCF-E0FC0A2F7836}" destId="{C83DF07F-6FBF-49D8-995F-4A1CEE2EA04A}" srcOrd="8" destOrd="0" presId="urn:microsoft.com/office/officeart/2005/8/layout/list1"/>
    <dgm:cxn modelId="{732F9F46-FD9F-4903-A148-FF154FF0197E}" type="presParOf" srcId="{C83DF07F-6FBF-49D8-995F-4A1CEE2EA04A}" destId="{703C49DC-B493-4FCA-BAEB-E19065AF15BD}" srcOrd="0" destOrd="0" presId="urn:microsoft.com/office/officeart/2005/8/layout/list1"/>
    <dgm:cxn modelId="{FBE4BA46-F283-4E0D-AEC7-28128171325F}" type="presParOf" srcId="{C83DF07F-6FBF-49D8-995F-4A1CEE2EA04A}" destId="{4026BAAA-8AE8-42D1-8C4B-907F705D5497}" srcOrd="1" destOrd="0" presId="urn:microsoft.com/office/officeart/2005/8/layout/list1"/>
    <dgm:cxn modelId="{59DAA4D2-64DF-4B62-8E53-635E254D9205}" type="presParOf" srcId="{2B64117B-D7C0-4D57-9CCF-E0FC0A2F7836}" destId="{3DBE39C7-25E7-428D-BA65-971B5A201F77}" srcOrd="9" destOrd="0" presId="urn:microsoft.com/office/officeart/2005/8/layout/list1"/>
    <dgm:cxn modelId="{9E424768-BC01-48A4-BFD8-3240AB9BC9B2}" type="presParOf" srcId="{2B64117B-D7C0-4D57-9CCF-E0FC0A2F7836}" destId="{9BBC0A9B-802A-47EB-8A87-516123B65F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D698F9-7DED-4301-9026-2908D909CBF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EF8E04D-5A85-4B68-BCDE-6F0B122E8AB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Свободное речевое общение (неподготовленные беседы, игры, игровые упражнения)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F3D00A8F-3F52-4A77-B886-06A2E7737B0D}" type="parTrans" cxnId="{A17358A3-40C0-4595-85A6-5F2E82357ACF}">
      <dgm:prSet/>
      <dgm:spPr/>
    </dgm:pt>
    <dgm:pt modelId="{CE06F197-C4FB-4BF7-B893-C66F957F80D3}" type="sibTrans" cxnId="{A17358A3-40C0-4595-85A6-5F2E82357ACF}">
      <dgm:prSet/>
      <dgm:spPr/>
    </dgm:pt>
    <dgm:pt modelId="{49EA0967-89A0-42AB-8785-E915F1453BC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НОД (беседы, чтение стихов по ролям, игры-драматизации и т.д.)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3101B448-307B-4514-8CAD-E01735DA7960}" type="parTrans" cxnId="{1DA09DD6-5562-4911-998C-8BDBCBB892C2}">
      <dgm:prSet/>
      <dgm:spPr/>
    </dgm:pt>
    <dgm:pt modelId="{D0F784AC-AFC5-45CD-AFE5-54FB8C6B3A67}" type="sibTrans" cxnId="{1DA09DD6-5562-4911-998C-8BDBCBB892C2}">
      <dgm:prSet/>
      <dgm:spPr/>
    </dgm:pt>
    <dgm:pt modelId="{5960AF5E-F5FE-4996-9BC0-503DE590E33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Игра (сюжетно-ролевые игры, подвижные игры с текстом, словесные игры и т.д.)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267D77B-9580-4773-A995-F1B5C8432156}" type="parTrans" cxnId="{1A855CD2-8BE9-4EF1-A03A-F7AA0767B961}">
      <dgm:prSet/>
      <dgm:spPr/>
    </dgm:pt>
    <dgm:pt modelId="{C25AE49A-28F8-4DD0-8627-FF84723FD4AB}" type="sibTrans" cxnId="{1A855CD2-8BE9-4EF1-A03A-F7AA0767B961}">
      <dgm:prSet/>
      <dgm:spPr/>
    </dgm:pt>
    <dgm:pt modelId="{0518D2DB-465A-4D68-937D-0EFE12635343}" type="pres">
      <dgm:prSet presAssocID="{E0D698F9-7DED-4301-9026-2908D909CBF1}" presName="Name0" presStyleCnt="0">
        <dgm:presLayoutVars>
          <dgm:dir/>
          <dgm:resizeHandles val="exact"/>
        </dgm:presLayoutVars>
      </dgm:prSet>
      <dgm:spPr/>
    </dgm:pt>
    <dgm:pt modelId="{3826D0EE-D120-4037-9F05-DA4624D3FE90}" type="pres">
      <dgm:prSet presAssocID="{E0D698F9-7DED-4301-9026-2908D909CBF1}" presName="bkgdShp" presStyleLbl="alignAccFollowNode1" presStyleIdx="0" presStyleCnt="1"/>
      <dgm:spPr/>
    </dgm:pt>
    <dgm:pt modelId="{92BA304F-0037-4C23-9C2F-D6420C6368A2}" type="pres">
      <dgm:prSet presAssocID="{E0D698F9-7DED-4301-9026-2908D909CBF1}" presName="linComp" presStyleCnt="0"/>
      <dgm:spPr/>
    </dgm:pt>
    <dgm:pt modelId="{3BC9B0B8-44F3-4967-AE8C-DAA2C299DB31}" type="pres">
      <dgm:prSet presAssocID="{9EF8E04D-5A85-4B68-BCDE-6F0B122E8AB1}" presName="compNode" presStyleCnt="0"/>
      <dgm:spPr/>
    </dgm:pt>
    <dgm:pt modelId="{405E045A-3569-4148-9F7D-C639F0A5415F}" type="pres">
      <dgm:prSet presAssocID="{9EF8E04D-5A85-4B68-BCDE-6F0B122E8A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2A1C8-6A04-4167-A5B0-238D3773961B}" type="pres">
      <dgm:prSet presAssocID="{9EF8E04D-5A85-4B68-BCDE-6F0B122E8AB1}" presName="invisiNode" presStyleLbl="node1" presStyleIdx="0" presStyleCnt="3"/>
      <dgm:spPr/>
    </dgm:pt>
    <dgm:pt modelId="{BE6CC6B9-D169-42DF-A674-3F913866C12F}" type="pres">
      <dgm:prSet presAssocID="{9EF8E04D-5A85-4B68-BCDE-6F0B122E8AB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D5285E-B7A6-4A9F-89C4-F8029E28568B}" type="pres">
      <dgm:prSet presAssocID="{CE06F197-C4FB-4BF7-B893-C66F957F80D3}" presName="sibTrans" presStyleLbl="sibTrans2D1" presStyleIdx="0" presStyleCnt="0"/>
      <dgm:spPr/>
    </dgm:pt>
    <dgm:pt modelId="{66668D7E-9547-4D73-806B-C1C45F25F5F7}" type="pres">
      <dgm:prSet presAssocID="{49EA0967-89A0-42AB-8785-E915F1453BCF}" presName="compNode" presStyleCnt="0"/>
      <dgm:spPr/>
    </dgm:pt>
    <dgm:pt modelId="{3450D3B9-1918-4199-A3FE-BCB2C491D327}" type="pres">
      <dgm:prSet presAssocID="{49EA0967-89A0-42AB-8785-E915F1453BCF}" presName="node" presStyleLbl="node1" presStyleIdx="1" presStyleCnt="3" custLinFactNeighborX="-237" custLinFactNeighborY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8478E-46FA-4FD8-AB22-A3A0FB6DBA3D}" type="pres">
      <dgm:prSet presAssocID="{49EA0967-89A0-42AB-8785-E915F1453BCF}" presName="invisiNode" presStyleLbl="node1" presStyleIdx="1" presStyleCnt="3"/>
      <dgm:spPr/>
    </dgm:pt>
    <dgm:pt modelId="{666525B5-C10B-439D-93AF-40203E028865}" type="pres">
      <dgm:prSet presAssocID="{49EA0967-89A0-42AB-8785-E915F1453BC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C44196-A54C-423C-80EA-B760998B144C}" type="pres">
      <dgm:prSet presAssocID="{D0F784AC-AFC5-45CD-AFE5-54FB8C6B3A67}" presName="sibTrans" presStyleLbl="sibTrans2D1" presStyleIdx="0" presStyleCnt="0"/>
      <dgm:spPr/>
    </dgm:pt>
    <dgm:pt modelId="{B32DAF77-23AC-43DF-9A9B-B91E964B2886}" type="pres">
      <dgm:prSet presAssocID="{5960AF5E-F5FE-4996-9BC0-503DE590E338}" presName="compNode" presStyleCnt="0"/>
      <dgm:spPr/>
    </dgm:pt>
    <dgm:pt modelId="{EB8E5581-DD5D-4D0A-A518-32C84750F8A4}" type="pres">
      <dgm:prSet presAssocID="{5960AF5E-F5FE-4996-9BC0-503DE590E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859A3-4AC6-4F12-B1F2-06E928902242}" type="pres">
      <dgm:prSet presAssocID="{5960AF5E-F5FE-4996-9BC0-503DE590E338}" presName="invisiNode" presStyleLbl="node1" presStyleIdx="2" presStyleCnt="3"/>
      <dgm:spPr/>
    </dgm:pt>
    <dgm:pt modelId="{DBA12F2C-716A-46D6-BDBE-FCD292B757E2}" type="pres">
      <dgm:prSet presAssocID="{5960AF5E-F5FE-4996-9BC0-503DE590E338}" presName="imagNode" presStyleLbl="fgImgPlace1" presStyleIdx="2" presStyleCnt="3" custLinFactNeighborX="-898" custLinFactNeighborY="13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A09DD6-5562-4911-998C-8BDBCBB892C2}" srcId="{E0D698F9-7DED-4301-9026-2908D909CBF1}" destId="{49EA0967-89A0-42AB-8785-E915F1453BCF}" srcOrd="1" destOrd="0" parTransId="{3101B448-307B-4514-8CAD-E01735DA7960}" sibTransId="{D0F784AC-AFC5-45CD-AFE5-54FB8C6B3A67}"/>
    <dgm:cxn modelId="{1A855CD2-8BE9-4EF1-A03A-F7AA0767B961}" srcId="{E0D698F9-7DED-4301-9026-2908D909CBF1}" destId="{5960AF5E-F5FE-4996-9BC0-503DE590E338}" srcOrd="2" destOrd="0" parTransId="{2267D77B-9580-4773-A995-F1B5C8432156}" sibTransId="{C25AE49A-28F8-4DD0-8627-FF84723FD4AB}"/>
    <dgm:cxn modelId="{8EA25BDC-B670-4134-A3F3-D793FC7BED54}" type="presOf" srcId="{CE06F197-C4FB-4BF7-B893-C66F957F80D3}" destId="{FFD5285E-B7A6-4A9F-89C4-F8029E28568B}" srcOrd="0" destOrd="0" presId="urn:microsoft.com/office/officeart/2005/8/layout/pList2"/>
    <dgm:cxn modelId="{0EF5C908-19BD-4516-BA79-EC84E2B67945}" type="presOf" srcId="{D0F784AC-AFC5-45CD-AFE5-54FB8C6B3A67}" destId="{EAC44196-A54C-423C-80EA-B760998B144C}" srcOrd="0" destOrd="0" presId="urn:microsoft.com/office/officeart/2005/8/layout/pList2"/>
    <dgm:cxn modelId="{41E0D37F-FFD8-4F95-8C66-C9EE5D2EE9B8}" type="presOf" srcId="{E0D698F9-7DED-4301-9026-2908D909CBF1}" destId="{0518D2DB-465A-4D68-937D-0EFE12635343}" srcOrd="0" destOrd="0" presId="urn:microsoft.com/office/officeart/2005/8/layout/pList2"/>
    <dgm:cxn modelId="{92E59496-D59B-4213-92C5-9BD15703CF4F}" type="presOf" srcId="{9EF8E04D-5A85-4B68-BCDE-6F0B122E8AB1}" destId="{405E045A-3569-4148-9F7D-C639F0A5415F}" srcOrd="0" destOrd="0" presId="urn:microsoft.com/office/officeart/2005/8/layout/pList2"/>
    <dgm:cxn modelId="{388A34B7-AC04-4FFF-9C4F-F653B2117B48}" type="presOf" srcId="{49EA0967-89A0-42AB-8785-E915F1453BCF}" destId="{3450D3B9-1918-4199-A3FE-BCB2C491D327}" srcOrd="0" destOrd="0" presId="urn:microsoft.com/office/officeart/2005/8/layout/pList2"/>
    <dgm:cxn modelId="{64565B71-5F46-4314-925F-ED4966C691B0}" type="presOf" srcId="{5960AF5E-F5FE-4996-9BC0-503DE590E338}" destId="{EB8E5581-DD5D-4D0A-A518-32C84750F8A4}" srcOrd="0" destOrd="0" presId="urn:microsoft.com/office/officeart/2005/8/layout/pList2"/>
    <dgm:cxn modelId="{A17358A3-40C0-4595-85A6-5F2E82357ACF}" srcId="{E0D698F9-7DED-4301-9026-2908D909CBF1}" destId="{9EF8E04D-5A85-4B68-BCDE-6F0B122E8AB1}" srcOrd="0" destOrd="0" parTransId="{F3D00A8F-3F52-4A77-B886-06A2E7737B0D}" sibTransId="{CE06F197-C4FB-4BF7-B893-C66F957F80D3}"/>
    <dgm:cxn modelId="{D2DC158B-6B58-44D6-8A10-F50532BAB97C}" type="presParOf" srcId="{0518D2DB-465A-4D68-937D-0EFE12635343}" destId="{3826D0EE-D120-4037-9F05-DA4624D3FE90}" srcOrd="0" destOrd="0" presId="urn:microsoft.com/office/officeart/2005/8/layout/pList2"/>
    <dgm:cxn modelId="{7ED3B567-F4EB-4D25-BCAF-CACC55EDA2FE}" type="presParOf" srcId="{0518D2DB-465A-4D68-937D-0EFE12635343}" destId="{92BA304F-0037-4C23-9C2F-D6420C6368A2}" srcOrd="1" destOrd="0" presId="urn:microsoft.com/office/officeart/2005/8/layout/pList2"/>
    <dgm:cxn modelId="{61166290-46FA-4983-9EBC-1F9BCAC101C6}" type="presParOf" srcId="{92BA304F-0037-4C23-9C2F-D6420C6368A2}" destId="{3BC9B0B8-44F3-4967-AE8C-DAA2C299DB31}" srcOrd="0" destOrd="0" presId="urn:microsoft.com/office/officeart/2005/8/layout/pList2"/>
    <dgm:cxn modelId="{9CBCED85-A2CD-4D7B-B735-6C11EA292348}" type="presParOf" srcId="{3BC9B0B8-44F3-4967-AE8C-DAA2C299DB31}" destId="{405E045A-3569-4148-9F7D-C639F0A5415F}" srcOrd="0" destOrd="0" presId="urn:microsoft.com/office/officeart/2005/8/layout/pList2"/>
    <dgm:cxn modelId="{B52C3ADC-732D-473C-8983-BB4256966FD1}" type="presParOf" srcId="{3BC9B0B8-44F3-4967-AE8C-DAA2C299DB31}" destId="{FB22A1C8-6A04-4167-A5B0-238D3773961B}" srcOrd="1" destOrd="0" presId="urn:microsoft.com/office/officeart/2005/8/layout/pList2"/>
    <dgm:cxn modelId="{98D58170-5ED1-4760-9BD1-2DCE1AAA362D}" type="presParOf" srcId="{3BC9B0B8-44F3-4967-AE8C-DAA2C299DB31}" destId="{BE6CC6B9-D169-42DF-A674-3F913866C12F}" srcOrd="2" destOrd="0" presId="urn:microsoft.com/office/officeart/2005/8/layout/pList2"/>
    <dgm:cxn modelId="{E5641D9F-D75D-4DC1-9EB2-EE41D16D2EA9}" type="presParOf" srcId="{92BA304F-0037-4C23-9C2F-D6420C6368A2}" destId="{FFD5285E-B7A6-4A9F-89C4-F8029E28568B}" srcOrd="1" destOrd="0" presId="urn:microsoft.com/office/officeart/2005/8/layout/pList2"/>
    <dgm:cxn modelId="{08EA6B27-CBC5-4223-ABD9-FC7425891A46}" type="presParOf" srcId="{92BA304F-0037-4C23-9C2F-D6420C6368A2}" destId="{66668D7E-9547-4D73-806B-C1C45F25F5F7}" srcOrd="2" destOrd="0" presId="urn:microsoft.com/office/officeart/2005/8/layout/pList2"/>
    <dgm:cxn modelId="{263C3504-3F3D-4511-9FCC-25957D453AE9}" type="presParOf" srcId="{66668D7E-9547-4D73-806B-C1C45F25F5F7}" destId="{3450D3B9-1918-4199-A3FE-BCB2C491D327}" srcOrd="0" destOrd="0" presId="urn:microsoft.com/office/officeart/2005/8/layout/pList2"/>
    <dgm:cxn modelId="{6ED3DDBB-6840-4EBE-ABCE-AA219037A308}" type="presParOf" srcId="{66668D7E-9547-4D73-806B-C1C45F25F5F7}" destId="{B208478E-46FA-4FD8-AB22-A3A0FB6DBA3D}" srcOrd="1" destOrd="0" presId="urn:microsoft.com/office/officeart/2005/8/layout/pList2"/>
    <dgm:cxn modelId="{F5D5BAF5-3AE0-485F-ACAA-A6D3F95A0ABC}" type="presParOf" srcId="{66668D7E-9547-4D73-806B-C1C45F25F5F7}" destId="{666525B5-C10B-439D-93AF-40203E028865}" srcOrd="2" destOrd="0" presId="urn:microsoft.com/office/officeart/2005/8/layout/pList2"/>
    <dgm:cxn modelId="{1A483EAD-ADED-4CA3-9134-4A5022116054}" type="presParOf" srcId="{92BA304F-0037-4C23-9C2F-D6420C6368A2}" destId="{EAC44196-A54C-423C-80EA-B760998B144C}" srcOrd="3" destOrd="0" presId="urn:microsoft.com/office/officeart/2005/8/layout/pList2"/>
    <dgm:cxn modelId="{29BEA42D-3723-493B-A360-FE797E71BD90}" type="presParOf" srcId="{92BA304F-0037-4C23-9C2F-D6420C6368A2}" destId="{B32DAF77-23AC-43DF-9A9B-B91E964B2886}" srcOrd="4" destOrd="0" presId="urn:microsoft.com/office/officeart/2005/8/layout/pList2"/>
    <dgm:cxn modelId="{516C3418-1B6C-44DE-AEE0-702569D263A9}" type="presParOf" srcId="{B32DAF77-23AC-43DF-9A9B-B91E964B2886}" destId="{EB8E5581-DD5D-4D0A-A518-32C84750F8A4}" srcOrd="0" destOrd="0" presId="urn:microsoft.com/office/officeart/2005/8/layout/pList2"/>
    <dgm:cxn modelId="{376FDC27-3A20-4537-ABE7-1A21C2CCA91C}" type="presParOf" srcId="{B32DAF77-23AC-43DF-9A9B-B91E964B2886}" destId="{ADB859A3-4AC6-4F12-B1F2-06E928902242}" srcOrd="1" destOrd="0" presId="urn:microsoft.com/office/officeart/2005/8/layout/pList2"/>
    <dgm:cxn modelId="{B9B55400-D9A2-4836-B139-94FD36A5FD55}" type="presParOf" srcId="{B32DAF77-23AC-43DF-9A9B-B91E964B2886}" destId="{DBA12F2C-716A-46D6-BDBE-FCD292B757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D698F9-7DED-4301-9026-2908D909CBF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EF8E04D-5A85-4B68-BCDE-6F0B122E8AB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Пересказ</a:t>
          </a:r>
        </a:p>
        <a:p>
          <a:pPr algn="just"/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- 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Опорные вопросы;</a:t>
          </a:r>
        </a:p>
        <a:p>
          <a:pPr algn="just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- иллюстрации;</a:t>
          </a:r>
        </a:p>
        <a:p>
          <a:pPr algn="just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- план-схема.</a:t>
          </a:r>
        </a:p>
      </dgm:t>
    </dgm:pt>
    <dgm:pt modelId="{F3D00A8F-3F52-4A77-B886-06A2E7737B0D}" type="parTrans" cxnId="{A17358A3-40C0-4595-85A6-5F2E82357ACF}">
      <dgm:prSet/>
      <dgm:spPr/>
    </dgm:pt>
    <dgm:pt modelId="{CE06F197-C4FB-4BF7-B893-C66F957F80D3}" type="sibTrans" cxnId="{A17358A3-40C0-4595-85A6-5F2E82357ACF}">
      <dgm:prSet/>
      <dgm:spPr/>
    </dgm:pt>
    <dgm:pt modelId="{49EA0967-89A0-42AB-8785-E915F1453BC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Рассказывание по сюжетной картине</a:t>
          </a:r>
        </a:p>
        <a:p>
          <a:pPr algn="just"/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- 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Образец рассказа педагога;</a:t>
          </a:r>
        </a:p>
        <a:p>
          <a:pPr algn="just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- Наводящие вопросы;</a:t>
          </a:r>
        </a:p>
        <a:p>
          <a:pPr algn="just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- Рассказ по фрагментам картины.</a:t>
          </a:r>
        </a:p>
        <a:p>
          <a:pPr algn="just"/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3101B448-307B-4514-8CAD-E01735DA7960}" type="parTrans" cxnId="{1DA09DD6-5562-4911-998C-8BDBCBB892C2}">
      <dgm:prSet/>
      <dgm:spPr/>
    </dgm:pt>
    <dgm:pt modelId="{D0F784AC-AFC5-45CD-AFE5-54FB8C6B3A67}" type="sibTrans" cxnId="{1DA09DD6-5562-4911-998C-8BDBCBB892C2}">
      <dgm:prSet/>
      <dgm:spPr/>
    </dgm:pt>
    <dgm:pt modelId="{5960AF5E-F5FE-4996-9BC0-503DE590E338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Рассказ-описание предметов</a:t>
          </a:r>
        </a:p>
        <a:p>
          <a:pPr algn="just"/>
          <a:r>
            <a:rPr lang="ru-RU" sz="1600" b="0" dirty="0" smtClean="0">
              <a:solidFill>
                <a:schemeClr val="tx2">
                  <a:lumMod val="75000"/>
                </a:schemeClr>
              </a:solidFill>
            </a:rPr>
            <a:t>- Параллельное описание предметов;</a:t>
          </a:r>
        </a:p>
        <a:p>
          <a:pPr algn="just"/>
          <a:r>
            <a:rPr lang="ru-RU" sz="1600" b="0" dirty="0" smtClean="0">
              <a:solidFill>
                <a:schemeClr val="tx2">
                  <a:lumMod val="75000"/>
                </a:schemeClr>
              </a:solidFill>
            </a:rPr>
            <a:t>- «по цепочке»;</a:t>
          </a:r>
        </a:p>
        <a:p>
          <a:pPr algn="just"/>
          <a:r>
            <a:rPr lang="ru-RU" sz="1600" b="0" dirty="0" smtClean="0">
              <a:solidFill>
                <a:schemeClr val="tx2">
                  <a:lumMod val="75000"/>
                </a:schemeClr>
              </a:solidFill>
            </a:rPr>
            <a:t>- план-схема.</a:t>
          </a:r>
          <a:endParaRPr lang="ru-RU" sz="1600" b="0" dirty="0">
            <a:solidFill>
              <a:schemeClr val="tx2">
                <a:lumMod val="75000"/>
              </a:schemeClr>
            </a:solidFill>
          </a:endParaRPr>
        </a:p>
      </dgm:t>
    </dgm:pt>
    <dgm:pt modelId="{2267D77B-9580-4773-A995-F1B5C8432156}" type="parTrans" cxnId="{1A855CD2-8BE9-4EF1-A03A-F7AA0767B961}">
      <dgm:prSet/>
      <dgm:spPr/>
    </dgm:pt>
    <dgm:pt modelId="{C25AE49A-28F8-4DD0-8627-FF84723FD4AB}" type="sibTrans" cxnId="{1A855CD2-8BE9-4EF1-A03A-F7AA0767B961}">
      <dgm:prSet/>
      <dgm:spPr/>
    </dgm:pt>
    <dgm:pt modelId="{0518D2DB-465A-4D68-937D-0EFE12635343}" type="pres">
      <dgm:prSet presAssocID="{E0D698F9-7DED-4301-9026-2908D909CBF1}" presName="Name0" presStyleCnt="0">
        <dgm:presLayoutVars>
          <dgm:dir/>
          <dgm:resizeHandles val="exact"/>
        </dgm:presLayoutVars>
      </dgm:prSet>
      <dgm:spPr/>
    </dgm:pt>
    <dgm:pt modelId="{3826D0EE-D120-4037-9F05-DA4624D3FE90}" type="pres">
      <dgm:prSet presAssocID="{E0D698F9-7DED-4301-9026-2908D909CBF1}" presName="bkgdShp" presStyleLbl="alignAccFollowNode1" presStyleIdx="0" presStyleCnt="1"/>
      <dgm:spPr/>
    </dgm:pt>
    <dgm:pt modelId="{92BA304F-0037-4C23-9C2F-D6420C6368A2}" type="pres">
      <dgm:prSet presAssocID="{E0D698F9-7DED-4301-9026-2908D909CBF1}" presName="linComp" presStyleCnt="0"/>
      <dgm:spPr/>
    </dgm:pt>
    <dgm:pt modelId="{3BC9B0B8-44F3-4967-AE8C-DAA2C299DB31}" type="pres">
      <dgm:prSet presAssocID="{9EF8E04D-5A85-4B68-BCDE-6F0B122E8AB1}" presName="compNode" presStyleCnt="0"/>
      <dgm:spPr/>
    </dgm:pt>
    <dgm:pt modelId="{405E045A-3569-4148-9F7D-C639F0A5415F}" type="pres">
      <dgm:prSet presAssocID="{9EF8E04D-5A85-4B68-BCDE-6F0B122E8AB1}" presName="node" presStyleLbl="node1" presStyleIdx="0" presStyleCnt="3" custLinFactNeighborX="424" custLinFactNeighborY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2A1C8-6A04-4167-A5B0-238D3773961B}" type="pres">
      <dgm:prSet presAssocID="{9EF8E04D-5A85-4B68-BCDE-6F0B122E8AB1}" presName="invisiNode" presStyleLbl="node1" presStyleIdx="0" presStyleCnt="3"/>
      <dgm:spPr/>
    </dgm:pt>
    <dgm:pt modelId="{BE6CC6B9-D169-42DF-A674-3F913866C12F}" type="pres">
      <dgm:prSet presAssocID="{9EF8E04D-5A85-4B68-BCDE-6F0B122E8AB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D5285E-B7A6-4A9F-89C4-F8029E28568B}" type="pres">
      <dgm:prSet presAssocID="{CE06F197-C4FB-4BF7-B893-C66F957F80D3}" presName="sibTrans" presStyleLbl="sibTrans2D1" presStyleIdx="0" presStyleCnt="0"/>
      <dgm:spPr/>
    </dgm:pt>
    <dgm:pt modelId="{66668D7E-9547-4D73-806B-C1C45F25F5F7}" type="pres">
      <dgm:prSet presAssocID="{49EA0967-89A0-42AB-8785-E915F1453BCF}" presName="compNode" presStyleCnt="0"/>
      <dgm:spPr/>
    </dgm:pt>
    <dgm:pt modelId="{3450D3B9-1918-4199-A3FE-BCB2C491D327}" type="pres">
      <dgm:prSet presAssocID="{49EA0967-89A0-42AB-8785-E915F1453BCF}" presName="node" presStyleLbl="node1" presStyleIdx="1" presStyleCnt="3" custLinFactNeighborX="-237" custLinFactNeighborY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8478E-46FA-4FD8-AB22-A3A0FB6DBA3D}" type="pres">
      <dgm:prSet presAssocID="{49EA0967-89A0-42AB-8785-E915F1453BCF}" presName="invisiNode" presStyleLbl="node1" presStyleIdx="1" presStyleCnt="3"/>
      <dgm:spPr/>
    </dgm:pt>
    <dgm:pt modelId="{666525B5-C10B-439D-93AF-40203E028865}" type="pres">
      <dgm:prSet presAssocID="{49EA0967-89A0-42AB-8785-E915F1453BC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C44196-A54C-423C-80EA-B760998B144C}" type="pres">
      <dgm:prSet presAssocID="{D0F784AC-AFC5-45CD-AFE5-54FB8C6B3A67}" presName="sibTrans" presStyleLbl="sibTrans2D1" presStyleIdx="0" presStyleCnt="0"/>
      <dgm:spPr/>
    </dgm:pt>
    <dgm:pt modelId="{B32DAF77-23AC-43DF-9A9B-B91E964B2886}" type="pres">
      <dgm:prSet presAssocID="{5960AF5E-F5FE-4996-9BC0-503DE590E338}" presName="compNode" presStyleCnt="0"/>
      <dgm:spPr/>
    </dgm:pt>
    <dgm:pt modelId="{EB8E5581-DD5D-4D0A-A518-32C84750F8A4}" type="pres">
      <dgm:prSet presAssocID="{5960AF5E-F5FE-4996-9BC0-503DE590E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859A3-4AC6-4F12-B1F2-06E928902242}" type="pres">
      <dgm:prSet presAssocID="{5960AF5E-F5FE-4996-9BC0-503DE590E338}" presName="invisiNode" presStyleLbl="node1" presStyleIdx="2" presStyleCnt="3"/>
      <dgm:spPr/>
    </dgm:pt>
    <dgm:pt modelId="{DBA12F2C-716A-46D6-BDBE-FCD292B757E2}" type="pres">
      <dgm:prSet presAssocID="{5960AF5E-F5FE-4996-9BC0-503DE590E33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FCFBAD-F88A-41B1-B978-245F1603B194}" type="presOf" srcId="{5960AF5E-F5FE-4996-9BC0-503DE590E338}" destId="{EB8E5581-DD5D-4D0A-A518-32C84750F8A4}" srcOrd="0" destOrd="0" presId="urn:microsoft.com/office/officeart/2005/8/layout/pList2"/>
    <dgm:cxn modelId="{B6B5B96B-20C7-4EA6-BC89-3170C66CE866}" type="presOf" srcId="{CE06F197-C4FB-4BF7-B893-C66F957F80D3}" destId="{FFD5285E-B7A6-4A9F-89C4-F8029E28568B}" srcOrd="0" destOrd="0" presId="urn:microsoft.com/office/officeart/2005/8/layout/pList2"/>
    <dgm:cxn modelId="{F3F2118E-9E2F-4288-B7A0-3D88CDF6489D}" type="presOf" srcId="{D0F784AC-AFC5-45CD-AFE5-54FB8C6B3A67}" destId="{EAC44196-A54C-423C-80EA-B760998B144C}" srcOrd="0" destOrd="0" presId="urn:microsoft.com/office/officeart/2005/8/layout/pList2"/>
    <dgm:cxn modelId="{1DA09DD6-5562-4911-998C-8BDBCBB892C2}" srcId="{E0D698F9-7DED-4301-9026-2908D909CBF1}" destId="{49EA0967-89A0-42AB-8785-E915F1453BCF}" srcOrd="1" destOrd="0" parTransId="{3101B448-307B-4514-8CAD-E01735DA7960}" sibTransId="{D0F784AC-AFC5-45CD-AFE5-54FB8C6B3A67}"/>
    <dgm:cxn modelId="{0D5130BD-73EB-4EFC-89BA-77786D735D86}" type="presOf" srcId="{49EA0967-89A0-42AB-8785-E915F1453BCF}" destId="{3450D3B9-1918-4199-A3FE-BCB2C491D327}" srcOrd="0" destOrd="0" presId="urn:microsoft.com/office/officeart/2005/8/layout/pList2"/>
    <dgm:cxn modelId="{A17358A3-40C0-4595-85A6-5F2E82357ACF}" srcId="{E0D698F9-7DED-4301-9026-2908D909CBF1}" destId="{9EF8E04D-5A85-4B68-BCDE-6F0B122E8AB1}" srcOrd="0" destOrd="0" parTransId="{F3D00A8F-3F52-4A77-B886-06A2E7737B0D}" sibTransId="{CE06F197-C4FB-4BF7-B893-C66F957F80D3}"/>
    <dgm:cxn modelId="{5C96448B-C5FB-431D-B69C-7A7FEF5A70EB}" type="presOf" srcId="{E0D698F9-7DED-4301-9026-2908D909CBF1}" destId="{0518D2DB-465A-4D68-937D-0EFE12635343}" srcOrd="0" destOrd="0" presId="urn:microsoft.com/office/officeart/2005/8/layout/pList2"/>
    <dgm:cxn modelId="{1A855CD2-8BE9-4EF1-A03A-F7AA0767B961}" srcId="{E0D698F9-7DED-4301-9026-2908D909CBF1}" destId="{5960AF5E-F5FE-4996-9BC0-503DE590E338}" srcOrd="2" destOrd="0" parTransId="{2267D77B-9580-4773-A995-F1B5C8432156}" sibTransId="{C25AE49A-28F8-4DD0-8627-FF84723FD4AB}"/>
    <dgm:cxn modelId="{D589807E-D430-4175-8D44-F303311B78BF}" type="presOf" srcId="{9EF8E04D-5A85-4B68-BCDE-6F0B122E8AB1}" destId="{405E045A-3569-4148-9F7D-C639F0A5415F}" srcOrd="0" destOrd="0" presId="urn:microsoft.com/office/officeart/2005/8/layout/pList2"/>
    <dgm:cxn modelId="{38B22CF2-681C-43FD-ABCB-D2B92E771033}" type="presParOf" srcId="{0518D2DB-465A-4D68-937D-0EFE12635343}" destId="{3826D0EE-D120-4037-9F05-DA4624D3FE90}" srcOrd="0" destOrd="0" presId="urn:microsoft.com/office/officeart/2005/8/layout/pList2"/>
    <dgm:cxn modelId="{15FB43B5-8E55-4F92-956B-B6CB3ADF9AD4}" type="presParOf" srcId="{0518D2DB-465A-4D68-937D-0EFE12635343}" destId="{92BA304F-0037-4C23-9C2F-D6420C6368A2}" srcOrd="1" destOrd="0" presId="urn:microsoft.com/office/officeart/2005/8/layout/pList2"/>
    <dgm:cxn modelId="{64626150-A04C-4534-9837-EB7884FEAFE4}" type="presParOf" srcId="{92BA304F-0037-4C23-9C2F-D6420C6368A2}" destId="{3BC9B0B8-44F3-4967-AE8C-DAA2C299DB31}" srcOrd="0" destOrd="0" presId="urn:microsoft.com/office/officeart/2005/8/layout/pList2"/>
    <dgm:cxn modelId="{08F94467-A822-48D1-9BD6-86F00519355E}" type="presParOf" srcId="{3BC9B0B8-44F3-4967-AE8C-DAA2C299DB31}" destId="{405E045A-3569-4148-9F7D-C639F0A5415F}" srcOrd="0" destOrd="0" presId="urn:microsoft.com/office/officeart/2005/8/layout/pList2"/>
    <dgm:cxn modelId="{F53F874D-6E11-4E76-9EFF-AD32CB5B793D}" type="presParOf" srcId="{3BC9B0B8-44F3-4967-AE8C-DAA2C299DB31}" destId="{FB22A1C8-6A04-4167-A5B0-238D3773961B}" srcOrd="1" destOrd="0" presId="urn:microsoft.com/office/officeart/2005/8/layout/pList2"/>
    <dgm:cxn modelId="{57B581DD-6173-4750-85CE-107AD94DC3CC}" type="presParOf" srcId="{3BC9B0B8-44F3-4967-AE8C-DAA2C299DB31}" destId="{BE6CC6B9-D169-42DF-A674-3F913866C12F}" srcOrd="2" destOrd="0" presId="urn:microsoft.com/office/officeart/2005/8/layout/pList2"/>
    <dgm:cxn modelId="{8B931A56-7482-4365-B1C8-6AD2A9E54494}" type="presParOf" srcId="{92BA304F-0037-4C23-9C2F-D6420C6368A2}" destId="{FFD5285E-B7A6-4A9F-89C4-F8029E28568B}" srcOrd="1" destOrd="0" presId="urn:microsoft.com/office/officeart/2005/8/layout/pList2"/>
    <dgm:cxn modelId="{DF3C084E-3EEB-457F-86BC-D1E0F237EB3F}" type="presParOf" srcId="{92BA304F-0037-4C23-9C2F-D6420C6368A2}" destId="{66668D7E-9547-4D73-806B-C1C45F25F5F7}" srcOrd="2" destOrd="0" presId="urn:microsoft.com/office/officeart/2005/8/layout/pList2"/>
    <dgm:cxn modelId="{A54F71E3-2A28-41E6-8A53-2BBAB886266C}" type="presParOf" srcId="{66668D7E-9547-4D73-806B-C1C45F25F5F7}" destId="{3450D3B9-1918-4199-A3FE-BCB2C491D327}" srcOrd="0" destOrd="0" presId="urn:microsoft.com/office/officeart/2005/8/layout/pList2"/>
    <dgm:cxn modelId="{7D0568E2-0DC2-4718-994A-A8FC237A2A28}" type="presParOf" srcId="{66668D7E-9547-4D73-806B-C1C45F25F5F7}" destId="{B208478E-46FA-4FD8-AB22-A3A0FB6DBA3D}" srcOrd="1" destOrd="0" presId="urn:microsoft.com/office/officeart/2005/8/layout/pList2"/>
    <dgm:cxn modelId="{DF2CD921-336B-40A4-87F4-4CBCC5AAD23E}" type="presParOf" srcId="{66668D7E-9547-4D73-806B-C1C45F25F5F7}" destId="{666525B5-C10B-439D-93AF-40203E028865}" srcOrd="2" destOrd="0" presId="urn:microsoft.com/office/officeart/2005/8/layout/pList2"/>
    <dgm:cxn modelId="{1ACF7C78-622B-44A6-9896-200D5C79A4CE}" type="presParOf" srcId="{92BA304F-0037-4C23-9C2F-D6420C6368A2}" destId="{EAC44196-A54C-423C-80EA-B760998B144C}" srcOrd="3" destOrd="0" presId="urn:microsoft.com/office/officeart/2005/8/layout/pList2"/>
    <dgm:cxn modelId="{75111647-3BC6-4390-86C1-E923037198E2}" type="presParOf" srcId="{92BA304F-0037-4C23-9C2F-D6420C6368A2}" destId="{B32DAF77-23AC-43DF-9A9B-B91E964B2886}" srcOrd="4" destOrd="0" presId="urn:microsoft.com/office/officeart/2005/8/layout/pList2"/>
    <dgm:cxn modelId="{41B14AA9-9B5A-4993-884A-2B4BAC6AFEEC}" type="presParOf" srcId="{B32DAF77-23AC-43DF-9A9B-B91E964B2886}" destId="{EB8E5581-DD5D-4D0A-A518-32C84750F8A4}" srcOrd="0" destOrd="0" presId="urn:microsoft.com/office/officeart/2005/8/layout/pList2"/>
    <dgm:cxn modelId="{CEAC8769-39A3-4D82-AB38-4EAD50EBC1A9}" type="presParOf" srcId="{B32DAF77-23AC-43DF-9A9B-B91E964B2886}" destId="{ADB859A3-4AC6-4F12-B1F2-06E928902242}" srcOrd="1" destOrd="0" presId="urn:microsoft.com/office/officeart/2005/8/layout/pList2"/>
    <dgm:cxn modelId="{1B9BA209-2DD8-4957-92B9-D3D06B933492}" type="presParOf" srcId="{B32DAF77-23AC-43DF-9A9B-B91E964B2886}" destId="{DBA12F2C-716A-46D6-BDBE-FCD292B757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2BC7F6-848B-49D0-8405-D0D44BBDF8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056FC-00B9-4D41-BB51-EEFA61DAEBF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Трансформация сюжета (введение новых персонажей, замена деталей)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764F06AA-46AF-4C85-A55E-061F7FC2FB7F}" type="parTrans" cxnId="{B4F50245-4014-40EF-9C67-0CD562A37EC7}">
      <dgm:prSet/>
      <dgm:spPr/>
      <dgm:t>
        <a:bodyPr/>
        <a:lstStyle/>
        <a:p>
          <a:endParaRPr lang="ru-RU"/>
        </a:p>
      </dgm:t>
    </dgm:pt>
    <dgm:pt modelId="{03B1CEBD-9AE2-4EF0-A1EB-5E6EDD1857BB}" type="sibTrans" cxnId="{B4F50245-4014-40EF-9C67-0CD562A37EC7}">
      <dgm:prSet/>
      <dgm:spPr/>
      <dgm:t>
        <a:bodyPr/>
        <a:lstStyle/>
        <a:p>
          <a:endParaRPr lang="ru-RU"/>
        </a:p>
      </dgm:t>
    </dgm:pt>
    <dgm:pt modelId="{928EA482-3018-4BEE-8B71-E7D505952F3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Придумывание к иллюстрации продолжения (по вопросам педагога)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4F50658A-4AF7-49CE-8035-CC74B970CFA9}" type="parTrans" cxnId="{F2623A2E-7DA9-4D52-BC1A-FB8B3ED5F336}">
      <dgm:prSet/>
      <dgm:spPr/>
      <dgm:t>
        <a:bodyPr/>
        <a:lstStyle/>
        <a:p>
          <a:endParaRPr lang="ru-RU"/>
        </a:p>
      </dgm:t>
    </dgm:pt>
    <dgm:pt modelId="{553B9A30-4AD8-438D-A7FB-F86DC3C7C7FA}" type="sibTrans" cxnId="{F2623A2E-7DA9-4D52-BC1A-FB8B3ED5F336}">
      <dgm:prSet/>
      <dgm:spPr/>
      <dgm:t>
        <a:bodyPr/>
        <a:lstStyle/>
        <a:p>
          <a:endParaRPr lang="ru-RU"/>
        </a:p>
      </dgm:t>
    </dgm:pt>
    <dgm:pt modelId="{565B22A3-D816-49BB-8263-DFA5403D8B14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Придумывание окончания незавершенного рассказа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A529A59-02F8-4920-980C-475E01B0E730}" type="parTrans" cxnId="{F3AAD003-6F8E-4C2D-9710-4540EB28ACF3}">
      <dgm:prSet/>
      <dgm:spPr/>
      <dgm:t>
        <a:bodyPr/>
        <a:lstStyle/>
        <a:p>
          <a:endParaRPr lang="ru-RU"/>
        </a:p>
      </dgm:t>
    </dgm:pt>
    <dgm:pt modelId="{96F143A8-F8DC-4DA8-AFF7-21294B1B9F79}" type="sibTrans" cxnId="{F3AAD003-6F8E-4C2D-9710-4540EB28ACF3}">
      <dgm:prSet/>
      <dgm:spPr/>
      <dgm:t>
        <a:bodyPr/>
        <a:lstStyle/>
        <a:p>
          <a:endParaRPr lang="ru-RU"/>
        </a:p>
      </dgm:t>
    </dgm:pt>
    <dgm:pt modelId="{61A9B241-3D20-4F4F-AD6B-C401C4A996C9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Составление сюжетного рассказа по набору игрушек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61FA8866-3605-4AD1-BD8C-40F124E3A9F2}" type="parTrans" cxnId="{8546290D-FC13-4BB9-9998-3D6DA5F8A563}">
      <dgm:prSet/>
      <dgm:spPr/>
      <dgm:t>
        <a:bodyPr/>
        <a:lstStyle/>
        <a:p>
          <a:endParaRPr lang="ru-RU"/>
        </a:p>
      </dgm:t>
    </dgm:pt>
    <dgm:pt modelId="{8F2EC3C8-B722-4D44-9585-0561D07D2ACA}" type="sibTrans" cxnId="{8546290D-FC13-4BB9-9998-3D6DA5F8A563}">
      <dgm:prSet/>
      <dgm:spPr/>
      <dgm:t>
        <a:bodyPr/>
        <a:lstStyle/>
        <a:p>
          <a:endParaRPr lang="ru-RU"/>
        </a:p>
      </dgm:t>
    </dgm:pt>
    <dgm:pt modelId="{D0ED4095-F4F2-493D-9B89-DE84AF84D5DB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Сочинение на тему по опорным словам и предметным картинкам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CA1F286-FAFA-492A-8098-ECFC220A27AE}" type="parTrans" cxnId="{12CBFD0E-9BCC-4E1B-BEC8-A010EDFED5E1}">
      <dgm:prSet/>
      <dgm:spPr/>
      <dgm:t>
        <a:bodyPr/>
        <a:lstStyle/>
        <a:p>
          <a:endParaRPr lang="ru-RU"/>
        </a:p>
      </dgm:t>
    </dgm:pt>
    <dgm:pt modelId="{28C69357-0F8E-4400-9CEB-AFC701AF077C}" type="sibTrans" cxnId="{12CBFD0E-9BCC-4E1B-BEC8-A010EDFED5E1}">
      <dgm:prSet/>
      <dgm:spPr/>
      <dgm:t>
        <a:bodyPr/>
        <a:lstStyle/>
        <a:p>
          <a:endParaRPr lang="ru-RU"/>
        </a:p>
      </dgm:t>
    </dgm:pt>
    <dgm:pt modelId="{4FFABE12-FA0E-414D-89B8-3BF224F3084F}" type="pres">
      <dgm:prSet presAssocID="{232BC7F6-848B-49D0-8405-D0D44BBDF8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67922-27F9-4A77-A2E5-4B28DEB270A4}" type="pres">
      <dgm:prSet presAssocID="{B14056FC-00B9-4D41-BB51-EEFA61DAEB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DF8D-AD6D-4AF4-943C-B2A3EEA9D155}" type="pres">
      <dgm:prSet presAssocID="{03B1CEBD-9AE2-4EF0-A1EB-5E6EDD1857BB}" presName="sibTrans" presStyleCnt="0"/>
      <dgm:spPr/>
    </dgm:pt>
    <dgm:pt modelId="{ACE9260E-16EC-46ED-9AD4-C6A4DD4C6B49}" type="pres">
      <dgm:prSet presAssocID="{928EA482-3018-4BEE-8B71-E7D505952F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15CC-6CF8-4614-AF59-3C9BA3F3F776}" type="pres">
      <dgm:prSet presAssocID="{553B9A30-4AD8-438D-A7FB-F86DC3C7C7FA}" presName="sibTrans" presStyleCnt="0"/>
      <dgm:spPr/>
    </dgm:pt>
    <dgm:pt modelId="{42AEAC25-0197-48AC-A3D6-C939BD1B82AE}" type="pres">
      <dgm:prSet presAssocID="{565B22A3-D816-49BB-8263-DFA5403D8B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2A474-0777-4757-8A6D-24FE0E895679}" type="pres">
      <dgm:prSet presAssocID="{96F143A8-F8DC-4DA8-AFF7-21294B1B9F79}" presName="sibTrans" presStyleCnt="0"/>
      <dgm:spPr/>
    </dgm:pt>
    <dgm:pt modelId="{5A08074D-32B1-4843-A0FB-26F9AB95CC08}" type="pres">
      <dgm:prSet presAssocID="{61A9B241-3D20-4F4F-AD6B-C401C4A996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1CD54-3B04-423F-B908-2CFBF12709CE}" type="pres">
      <dgm:prSet presAssocID="{8F2EC3C8-B722-4D44-9585-0561D07D2ACA}" presName="sibTrans" presStyleCnt="0"/>
      <dgm:spPr/>
    </dgm:pt>
    <dgm:pt modelId="{929A3B68-FC6D-4523-9456-464978991A7C}" type="pres">
      <dgm:prSet presAssocID="{D0ED4095-F4F2-493D-9B89-DE84AF84D5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23A2E-7DA9-4D52-BC1A-FB8B3ED5F336}" srcId="{232BC7F6-848B-49D0-8405-D0D44BBDF8E9}" destId="{928EA482-3018-4BEE-8B71-E7D505952F3A}" srcOrd="1" destOrd="0" parTransId="{4F50658A-4AF7-49CE-8035-CC74B970CFA9}" sibTransId="{553B9A30-4AD8-438D-A7FB-F86DC3C7C7FA}"/>
    <dgm:cxn modelId="{F3AAD003-6F8E-4C2D-9710-4540EB28ACF3}" srcId="{232BC7F6-848B-49D0-8405-D0D44BBDF8E9}" destId="{565B22A3-D816-49BB-8263-DFA5403D8B14}" srcOrd="2" destOrd="0" parTransId="{AA529A59-02F8-4920-980C-475E01B0E730}" sibTransId="{96F143A8-F8DC-4DA8-AFF7-21294B1B9F79}"/>
    <dgm:cxn modelId="{12CBFD0E-9BCC-4E1B-BEC8-A010EDFED5E1}" srcId="{232BC7F6-848B-49D0-8405-D0D44BBDF8E9}" destId="{D0ED4095-F4F2-493D-9B89-DE84AF84D5DB}" srcOrd="4" destOrd="0" parTransId="{5CA1F286-FAFA-492A-8098-ECFC220A27AE}" sibTransId="{28C69357-0F8E-4400-9CEB-AFC701AF077C}"/>
    <dgm:cxn modelId="{E24001B4-7625-4C58-9827-8B26B686987C}" type="presOf" srcId="{565B22A3-D816-49BB-8263-DFA5403D8B14}" destId="{42AEAC25-0197-48AC-A3D6-C939BD1B82AE}" srcOrd="0" destOrd="0" presId="urn:microsoft.com/office/officeart/2005/8/layout/default"/>
    <dgm:cxn modelId="{BCCCBC1E-F8A7-42D4-B750-C060D10D8ED4}" type="presOf" srcId="{D0ED4095-F4F2-493D-9B89-DE84AF84D5DB}" destId="{929A3B68-FC6D-4523-9456-464978991A7C}" srcOrd="0" destOrd="0" presId="urn:microsoft.com/office/officeart/2005/8/layout/default"/>
    <dgm:cxn modelId="{44124329-663D-4487-80F4-0CC9B1C5137F}" type="presOf" srcId="{B14056FC-00B9-4D41-BB51-EEFA61DAEBF7}" destId="{BE667922-27F9-4A77-A2E5-4B28DEB270A4}" srcOrd="0" destOrd="0" presId="urn:microsoft.com/office/officeart/2005/8/layout/default"/>
    <dgm:cxn modelId="{8546290D-FC13-4BB9-9998-3D6DA5F8A563}" srcId="{232BC7F6-848B-49D0-8405-D0D44BBDF8E9}" destId="{61A9B241-3D20-4F4F-AD6B-C401C4A996C9}" srcOrd="3" destOrd="0" parTransId="{61FA8866-3605-4AD1-BD8C-40F124E3A9F2}" sibTransId="{8F2EC3C8-B722-4D44-9585-0561D07D2ACA}"/>
    <dgm:cxn modelId="{B4F50245-4014-40EF-9C67-0CD562A37EC7}" srcId="{232BC7F6-848B-49D0-8405-D0D44BBDF8E9}" destId="{B14056FC-00B9-4D41-BB51-EEFA61DAEBF7}" srcOrd="0" destOrd="0" parTransId="{764F06AA-46AF-4C85-A55E-061F7FC2FB7F}" sibTransId="{03B1CEBD-9AE2-4EF0-A1EB-5E6EDD1857BB}"/>
    <dgm:cxn modelId="{DD47A7C4-BC8A-4C2D-A459-EF2C60581678}" type="presOf" srcId="{232BC7F6-848B-49D0-8405-D0D44BBDF8E9}" destId="{4FFABE12-FA0E-414D-89B8-3BF224F3084F}" srcOrd="0" destOrd="0" presId="urn:microsoft.com/office/officeart/2005/8/layout/default"/>
    <dgm:cxn modelId="{9C018654-34E7-45B3-8A54-6AA048ACCBC3}" type="presOf" srcId="{61A9B241-3D20-4F4F-AD6B-C401C4A996C9}" destId="{5A08074D-32B1-4843-A0FB-26F9AB95CC08}" srcOrd="0" destOrd="0" presId="urn:microsoft.com/office/officeart/2005/8/layout/default"/>
    <dgm:cxn modelId="{382DF005-F7D3-4E3D-A3D3-5951A1AA4C5A}" type="presOf" srcId="{928EA482-3018-4BEE-8B71-E7D505952F3A}" destId="{ACE9260E-16EC-46ED-9AD4-C6A4DD4C6B49}" srcOrd="0" destOrd="0" presId="urn:microsoft.com/office/officeart/2005/8/layout/default"/>
    <dgm:cxn modelId="{53AB9608-0F0D-4EF4-A770-16ED1CA96C8D}" type="presParOf" srcId="{4FFABE12-FA0E-414D-89B8-3BF224F3084F}" destId="{BE667922-27F9-4A77-A2E5-4B28DEB270A4}" srcOrd="0" destOrd="0" presId="urn:microsoft.com/office/officeart/2005/8/layout/default"/>
    <dgm:cxn modelId="{176193E7-68F3-45CE-A0DB-069856BE75E3}" type="presParOf" srcId="{4FFABE12-FA0E-414D-89B8-3BF224F3084F}" destId="{24E8DF8D-AD6D-4AF4-943C-B2A3EEA9D155}" srcOrd="1" destOrd="0" presId="urn:microsoft.com/office/officeart/2005/8/layout/default"/>
    <dgm:cxn modelId="{6AE83A8F-0080-4E6D-81DF-6AE68EA2C2CB}" type="presParOf" srcId="{4FFABE12-FA0E-414D-89B8-3BF224F3084F}" destId="{ACE9260E-16EC-46ED-9AD4-C6A4DD4C6B49}" srcOrd="2" destOrd="0" presId="urn:microsoft.com/office/officeart/2005/8/layout/default"/>
    <dgm:cxn modelId="{792FC727-FA1F-4D6D-828C-A9723C91C9A4}" type="presParOf" srcId="{4FFABE12-FA0E-414D-89B8-3BF224F3084F}" destId="{F5E215CC-6CF8-4614-AF59-3C9BA3F3F776}" srcOrd="3" destOrd="0" presId="urn:microsoft.com/office/officeart/2005/8/layout/default"/>
    <dgm:cxn modelId="{31FAD484-3D94-4813-8C1F-AC831CB98809}" type="presParOf" srcId="{4FFABE12-FA0E-414D-89B8-3BF224F3084F}" destId="{42AEAC25-0197-48AC-A3D6-C939BD1B82AE}" srcOrd="4" destOrd="0" presId="urn:microsoft.com/office/officeart/2005/8/layout/default"/>
    <dgm:cxn modelId="{97AE4B16-521E-4A5C-AFBC-4DB7A50CD780}" type="presParOf" srcId="{4FFABE12-FA0E-414D-89B8-3BF224F3084F}" destId="{FBC2A474-0777-4757-8A6D-24FE0E895679}" srcOrd="5" destOrd="0" presId="urn:microsoft.com/office/officeart/2005/8/layout/default"/>
    <dgm:cxn modelId="{04BBA8B1-692A-46FA-A712-34FB4808AD6D}" type="presParOf" srcId="{4FFABE12-FA0E-414D-89B8-3BF224F3084F}" destId="{5A08074D-32B1-4843-A0FB-26F9AB95CC08}" srcOrd="6" destOrd="0" presId="urn:microsoft.com/office/officeart/2005/8/layout/default"/>
    <dgm:cxn modelId="{31500393-1B30-4F67-BE2D-08CEB30F2B03}" type="presParOf" srcId="{4FFABE12-FA0E-414D-89B8-3BF224F3084F}" destId="{0BC1CD54-3B04-423F-B908-2CFBF12709CE}" srcOrd="7" destOrd="0" presId="urn:microsoft.com/office/officeart/2005/8/layout/default"/>
    <dgm:cxn modelId="{A7F1F776-7B14-4B44-82C4-DB1A800BF672}" type="presParOf" srcId="{4FFABE12-FA0E-414D-89B8-3BF224F3084F}" destId="{929A3B68-FC6D-4523-9456-464978991A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AC1E71-8A9C-4761-90E2-0E4C7490C3E8}" type="doc">
      <dgm:prSet loTypeId="urn:microsoft.com/office/officeart/2005/8/layout/targe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0A8EEE-A509-4D3E-9AA8-652E3587EB3B}">
      <dgm:prSet phldrT="[Текст]"/>
      <dgm:spPr/>
      <dgm:t>
        <a:bodyPr/>
        <a:lstStyle/>
        <a:p>
          <a:pPr algn="l"/>
          <a:r>
            <a:rPr lang="ru-RU" dirty="0" smtClean="0"/>
            <a:t>Обогащение словарного запаса</a:t>
          </a:r>
          <a:endParaRPr lang="ru-RU" dirty="0"/>
        </a:p>
      </dgm:t>
    </dgm:pt>
    <dgm:pt modelId="{433A03C4-DB77-4694-8509-E87C8D2953CB}" type="parTrans" cxnId="{47A28EEE-C605-44F0-8856-B3BAB9496F9F}">
      <dgm:prSet/>
      <dgm:spPr/>
      <dgm:t>
        <a:bodyPr/>
        <a:lstStyle/>
        <a:p>
          <a:endParaRPr lang="ru-RU"/>
        </a:p>
      </dgm:t>
    </dgm:pt>
    <dgm:pt modelId="{5FB83761-6DF5-4FD7-A464-5F7EAF68444A}" type="sibTrans" cxnId="{47A28EEE-C605-44F0-8856-B3BAB9496F9F}">
      <dgm:prSet/>
      <dgm:spPr/>
      <dgm:t>
        <a:bodyPr/>
        <a:lstStyle/>
        <a:p>
          <a:endParaRPr lang="ru-RU"/>
        </a:p>
      </dgm:t>
    </dgm:pt>
    <dgm:pt modelId="{7A01A288-FD57-49DC-AEA9-E43BE04FD5CD}">
      <dgm:prSet phldrT="[Текст]"/>
      <dgm:spPr/>
      <dgm:t>
        <a:bodyPr/>
        <a:lstStyle/>
        <a:p>
          <a:pPr algn="l"/>
          <a:r>
            <a:rPr lang="ru-RU" dirty="0" smtClean="0"/>
            <a:t>Обучение составлению рассказов</a:t>
          </a:r>
          <a:endParaRPr lang="ru-RU" dirty="0"/>
        </a:p>
      </dgm:t>
    </dgm:pt>
    <dgm:pt modelId="{8B3F400C-F03B-42D6-AABE-C832EB9AB4B0}" type="parTrans" cxnId="{3506BEBA-666F-4E37-BAC1-E1B6E77B796B}">
      <dgm:prSet/>
      <dgm:spPr/>
      <dgm:t>
        <a:bodyPr/>
        <a:lstStyle/>
        <a:p>
          <a:endParaRPr lang="ru-RU"/>
        </a:p>
      </dgm:t>
    </dgm:pt>
    <dgm:pt modelId="{84ACCABA-F341-44DE-8374-DB580ED0896E}" type="sibTrans" cxnId="{3506BEBA-666F-4E37-BAC1-E1B6E77B796B}">
      <dgm:prSet/>
      <dgm:spPr/>
      <dgm:t>
        <a:bodyPr/>
        <a:lstStyle/>
        <a:p>
          <a:endParaRPr lang="ru-RU"/>
        </a:p>
      </dgm:t>
    </dgm:pt>
    <dgm:pt modelId="{A43FB063-BDB3-4455-94E0-611888D701D4}">
      <dgm:prSet phldrT="[Текст]"/>
      <dgm:spPr/>
      <dgm:t>
        <a:bodyPr/>
        <a:lstStyle/>
        <a:p>
          <a:r>
            <a:rPr lang="ru-RU" dirty="0" smtClean="0"/>
            <a:t>Пересказ художественной литературы</a:t>
          </a:r>
          <a:endParaRPr lang="ru-RU" dirty="0"/>
        </a:p>
      </dgm:t>
    </dgm:pt>
    <dgm:pt modelId="{15522AFA-4ED9-48FA-9E6F-CBF972EAB9C1}" type="parTrans" cxnId="{F5BED60F-323F-4CF2-8A8D-996E258E5A76}">
      <dgm:prSet/>
      <dgm:spPr/>
      <dgm:t>
        <a:bodyPr/>
        <a:lstStyle/>
        <a:p>
          <a:endParaRPr lang="ru-RU"/>
        </a:p>
      </dgm:t>
    </dgm:pt>
    <dgm:pt modelId="{AD56E099-4D52-4878-84F6-E680A84AF56D}" type="sibTrans" cxnId="{F5BED60F-323F-4CF2-8A8D-996E258E5A76}">
      <dgm:prSet/>
      <dgm:spPr/>
      <dgm:t>
        <a:bodyPr/>
        <a:lstStyle/>
        <a:p>
          <a:endParaRPr lang="ru-RU"/>
        </a:p>
      </dgm:t>
    </dgm:pt>
    <dgm:pt modelId="{40BAD84A-0CD3-423A-BBF5-48C874E20905}">
      <dgm:prSet phldrT="[Текст]"/>
      <dgm:spPr/>
      <dgm:t>
        <a:bodyPr/>
        <a:lstStyle/>
        <a:p>
          <a:pPr algn="l"/>
          <a:r>
            <a:rPr lang="ru-RU" dirty="0" smtClean="0"/>
            <a:t>Отгадывание и загадывание загадок</a:t>
          </a:r>
          <a:endParaRPr lang="ru-RU" dirty="0"/>
        </a:p>
      </dgm:t>
    </dgm:pt>
    <dgm:pt modelId="{3C2D8888-677B-4727-AAF5-D8F1ACC448D5}" type="parTrans" cxnId="{52D1BCBD-56D6-4C71-B9DC-0EE923D39F76}">
      <dgm:prSet/>
      <dgm:spPr/>
      <dgm:t>
        <a:bodyPr/>
        <a:lstStyle/>
        <a:p>
          <a:endParaRPr lang="ru-RU"/>
        </a:p>
      </dgm:t>
    </dgm:pt>
    <dgm:pt modelId="{1521F7CD-C03E-4A6E-B53B-175BBFA66FD4}" type="sibTrans" cxnId="{52D1BCBD-56D6-4C71-B9DC-0EE923D39F76}">
      <dgm:prSet/>
      <dgm:spPr/>
      <dgm:t>
        <a:bodyPr/>
        <a:lstStyle/>
        <a:p>
          <a:endParaRPr lang="ru-RU"/>
        </a:p>
      </dgm:t>
    </dgm:pt>
    <dgm:pt modelId="{B1BC6B7D-D402-4750-974A-71FECB2F894D}" type="pres">
      <dgm:prSet presAssocID="{13AC1E71-8A9C-4761-90E2-0E4C7490C3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068F-D532-4837-ACA6-22196432E490}" type="pres">
      <dgm:prSet presAssocID="{1F0A8EEE-A509-4D3E-9AA8-652E3587EB3B}" presName="circle1" presStyleLbl="node1" presStyleIdx="0" presStyleCnt="4"/>
      <dgm:spPr/>
    </dgm:pt>
    <dgm:pt modelId="{AA9FEC68-F520-461B-A222-8DB66522CE02}" type="pres">
      <dgm:prSet presAssocID="{1F0A8EEE-A509-4D3E-9AA8-652E3587EB3B}" presName="space" presStyleCnt="0"/>
      <dgm:spPr/>
    </dgm:pt>
    <dgm:pt modelId="{818AA842-B0B6-4639-B8E5-2E907275D83C}" type="pres">
      <dgm:prSet presAssocID="{1F0A8EEE-A509-4D3E-9AA8-652E3587EB3B}" presName="rect1" presStyleLbl="alignAcc1" presStyleIdx="0" presStyleCnt="4"/>
      <dgm:spPr/>
      <dgm:t>
        <a:bodyPr/>
        <a:lstStyle/>
        <a:p>
          <a:endParaRPr lang="ru-RU"/>
        </a:p>
      </dgm:t>
    </dgm:pt>
    <dgm:pt modelId="{1AB27513-9851-44FE-8BD6-7C222C7BA0EB}" type="pres">
      <dgm:prSet presAssocID="{7A01A288-FD57-49DC-AEA9-E43BE04FD5CD}" presName="vertSpace2" presStyleLbl="node1" presStyleIdx="0" presStyleCnt="4"/>
      <dgm:spPr/>
    </dgm:pt>
    <dgm:pt modelId="{D2394170-2B9E-473B-A073-199E40C78004}" type="pres">
      <dgm:prSet presAssocID="{7A01A288-FD57-49DC-AEA9-E43BE04FD5CD}" presName="circle2" presStyleLbl="node1" presStyleIdx="1" presStyleCnt="4"/>
      <dgm:spPr/>
    </dgm:pt>
    <dgm:pt modelId="{175F4413-7D1A-4AAD-9EFB-095952E4B033}" type="pres">
      <dgm:prSet presAssocID="{7A01A288-FD57-49DC-AEA9-E43BE04FD5CD}" presName="rect2" presStyleLbl="alignAcc1" presStyleIdx="1" presStyleCnt="4"/>
      <dgm:spPr/>
      <dgm:t>
        <a:bodyPr/>
        <a:lstStyle/>
        <a:p>
          <a:endParaRPr lang="ru-RU"/>
        </a:p>
      </dgm:t>
    </dgm:pt>
    <dgm:pt modelId="{6F4212A8-ADFD-47EE-9A6F-4C03AC1D804A}" type="pres">
      <dgm:prSet presAssocID="{A43FB063-BDB3-4455-94E0-611888D701D4}" presName="vertSpace3" presStyleLbl="node1" presStyleIdx="1" presStyleCnt="4"/>
      <dgm:spPr/>
    </dgm:pt>
    <dgm:pt modelId="{09801D35-4175-4B8A-BFFC-E55C476417A1}" type="pres">
      <dgm:prSet presAssocID="{A43FB063-BDB3-4455-94E0-611888D701D4}" presName="circle3" presStyleLbl="node1" presStyleIdx="2" presStyleCnt="4"/>
      <dgm:spPr/>
    </dgm:pt>
    <dgm:pt modelId="{55058D2B-D335-494D-A1DB-FB723DADD4DA}" type="pres">
      <dgm:prSet presAssocID="{A43FB063-BDB3-4455-94E0-611888D701D4}" presName="rect3" presStyleLbl="alignAcc1" presStyleIdx="2" presStyleCnt="4"/>
      <dgm:spPr/>
      <dgm:t>
        <a:bodyPr/>
        <a:lstStyle/>
        <a:p>
          <a:endParaRPr lang="ru-RU"/>
        </a:p>
      </dgm:t>
    </dgm:pt>
    <dgm:pt modelId="{C980AE9B-A391-402A-AD61-D3F48E031FFB}" type="pres">
      <dgm:prSet presAssocID="{40BAD84A-0CD3-423A-BBF5-48C874E20905}" presName="vertSpace4" presStyleLbl="node1" presStyleIdx="2" presStyleCnt="4"/>
      <dgm:spPr/>
    </dgm:pt>
    <dgm:pt modelId="{F8AE1E17-CC3D-40DC-AB5B-C5806E4255EA}" type="pres">
      <dgm:prSet presAssocID="{40BAD84A-0CD3-423A-BBF5-48C874E20905}" presName="circle4" presStyleLbl="node1" presStyleIdx="3" presStyleCnt="4"/>
      <dgm:spPr/>
    </dgm:pt>
    <dgm:pt modelId="{079D0E32-F787-46C3-979E-C5B428E61671}" type="pres">
      <dgm:prSet presAssocID="{40BAD84A-0CD3-423A-BBF5-48C874E20905}" presName="rect4" presStyleLbl="alignAcc1" presStyleIdx="3" presStyleCnt="4"/>
      <dgm:spPr/>
      <dgm:t>
        <a:bodyPr/>
        <a:lstStyle/>
        <a:p>
          <a:endParaRPr lang="ru-RU"/>
        </a:p>
      </dgm:t>
    </dgm:pt>
    <dgm:pt modelId="{31B92937-2226-44B2-9A0E-4203C360583F}" type="pres">
      <dgm:prSet presAssocID="{1F0A8EEE-A509-4D3E-9AA8-652E3587EB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29E0-2219-4852-9842-FB60F74D5539}" type="pres">
      <dgm:prSet presAssocID="{7A01A288-FD57-49DC-AEA9-E43BE04FD5C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AC9F-B813-4178-B6F3-CD0AE0BC31AB}" type="pres">
      <dgm:prSet presAssocID="{A43FB063-BDB3-4455-94E0-611888D70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9DC5-06E6-4600-9941-22ED4D6A5971}" type="pres">
      <dgm:prSet presAssocID="{40BAD84A-0CD3-423A-BBF5-48C874E2090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E6FBA-2E8B-487E-BC25-904A8EB873E4}" type="presOf" srcId="{A43FB063-BDB3-4455-94E0-611888D701D4}" destId="{DD95AC9F-B813-4178-B6F3-CD0AE0BC31AB}" srcOrd="1" destOrd="0" presId="urn:microsoft.com/office/officeart/2005/8/layout/target3"/>
    <dgm:cxn modelId="{0BA6EB44-2A70-47B2-A075-5CEF67C865C1}" type="presOf" srcId="{40BAD84A-0CD3-423A-BBF5-48C874E20905}" destId="{079D0E32-F787-46C3-979E-C5B428E61671}" srcOrd="0" destOrd="0" presId="urn:microsoft.com/office/officeart/2005/8/layout/target3"/>
    <dgm:cxn modelId="{7A5B8B1D-2327-4769-82C5-58C2F78460BD}" type="presOf" srcId="{1F0A8EEE-A509-4D3E-9AA8-652E3587EB3B}" destId="{818AA842-B0B6-4639-B8E5-2E907275D83C}" srcOrd="0" destOrd="0" presId="urn:microsoft.com/office/officeart/2005/8/layout/target3"/>
    <dgm:cxn modelId="{3506BEBA-666F-4E37-BAC1-E1B6E77B796B}" srcId="{13AC1E71-8A9C-4761-90E2-0E4C7490C3E8}" destId="{7A01A288-FD57-49DC-AEA9-E43BE04FD5CD}" srcOrd="1" destOrd="0" parTransId="{8B3F400C-F03B-42D6-AABE-C832EB9AB4B0}" sibTransId="{84ACCABA-F341-44DE-8374-DB580ED0896E}"/>
    <dgm:cxn modelId="{52D1BCBD-56D6-4C71-B9DC-0EE923D39F76}" srcId="{13AC1E71-8A9C-4761-90E2-0E4C7490C3E8}" destId="{40BAD84A-0CD3-423A-BBF5-48C874E20905}" srcOrd="3" destOrd="0" parTransId="{3C2D8888-677B-4727-AAF5-D8F1ACC448D5}" sibTransId="{1521F7CD-C03E-4A6E-B53B-175BBFA66FD4}"/>
    <dgm:cxn modelId="{47A28EEE-C605-44F0-8856-B3BAB9496F9F}" srcId="{13AC1E71-8A9C-4761-90E2-0E4C7490C3E8}" destId="{1F0A8EEE-A509-4D3E-9AA8-652E3587EB3B}" srcOrd="0" destOrd="0" parTransId="{433A03C4-DB77-4694-8509-E87C8D2953CB}" sibTransId="{5FB83761-6DF5-4FD7-A464-5F7EAF68444A}"/>
    <dgm:cxn modelId="{A15509A3-126F-4F72-832F-1F56C03742B1}" type="presOf" srcId="{13AC1E71-8A9C-4761-90E2-0E4C7490C3E8}" destId="{B1BC6B7D-D402-4750-974A-71FECB2F894D}" srcOrd="0" destOrd="0" presId="urn:microsoft.com/office/officeart/2005/8/layout/target3"/>
    <dgm:cxn modelId="{5D6CA139-0BD6-43A0-BBCE-CE9C22C97FC3}" type="presOf" srcId="{1F0A8EEE-A509-4D3E-9AA8-652E3587EB3B}" destId="{31B92937-2226-44B2-9A0E-4203C360583F}" srcOrd="1" destOrd="0" presId="urn:microsoft.com/office/officeart/2005/8/layout/target3"/>
    <dgm:cxn modelId="{7DF52F1C-639E-486B-92C0-2EC20713380C}" type="presOf" srcId="{7A01A288-FD57-49DC-AEA9-E43BE04FD5CD}" destId="{76E329E0-2219-4852-9842-FB60F74D5539}" srcOrd="1" destOrd="0" presId="urn:microsoft.com/office/officeart/2005/8/layout/target3"/>
    <dgm:cxn modelId="{F5BED60F-323F-4CF2-8A8D-996E258E5A76}" srcId="{13AC1E71-8A9C-4761-90E2-0E4C7490C3E8}" destId="{A43FB063-BDB3-4455-94E0-611888D701D4}" srcOrd="2" destOrd="0" parTransId="{15522AFA-4ED9-48FA-9E6F-CBF972EAB9C1}" sibTransId="{AD56E099-4D52-4878-84F6-E680A84AF56D}"/>
    <dgm:cxn modelId="{00FFD87E-2024-40A8-AB05-7DD6D72D5DA1}" type="presOf" srcId="{7A01A288-FD57-49DC-AEA9-E43BE04FD5CD}" destId="{175F4413-7D1A-4AAD-9EFB-095952E4B033}" srcOrd="0" destOrd="0" presId="urn:microsoft.com/office/officeart/2005/8/layout/target3"/>
    <dgm:cxn modelId="{F74D1DBC-E012-43B3-86FA-B765D01073E2}" type="presOf" srcId="{40BAD84A-0CD3-423A-BBF5-48C874E20905}" destId="{31D39DC5-06E6-4600-9941-22ED4D6A5971}" srcOrd="1" destOrd="0" presId="urn:microsoft.com/office/officeart/2005/8/layout/target3"/>
    <dgm:cxn modelId="{362C5F10-ECE3-4A6D-BE5A-B58100C7E6E1}" type="presOf" srcId="{A43FB063-BDB3-4455-94E0-611888D701D4}" destId="{55058D2B-D335-494D-A1DB-FB723DADD4DA}" srcOrd="0" destOrd="0" presId="urn:microsoft.com/office/officeart/2005/8/layout/target3"/>
    <dgm:cxn modelId="{7E9DE95B-EF04-4471-8EF4-7E1A76EBB6D7}" type="presParOf" srcId="{B1BC6B7D-D402-4750-974A-71FECB2F894D}" destId="{3D48068F-D532-4837-ACA6-22196432E490}" srcOrd="0" destOrd="0" presId="urn:microsoft.com/office/officeart/2005/8/layout/target3"/>
    <dgm:cxn modelId="{8F5BD807-A090-4CD4-862D-916915C3F8B5}" type="presParOf" srcId="{B1BC6B7D-D402-4750-974A-71FECB2F894D}" destId="{AA9FEC68-F520-461B-A222-8DB66522CE02}" srcOrd="1" destOrd="0" presId="urn:microsoft.com/office/officeart/2005/8/layout/target3"/>
    <dgm:cxn modelId="{7C5357F9-02F9-496B-95DD-4165E9D1593F}" type="presParOf" srcId="{B1BC6B7D-D402-4750-974A-71FECB2F894D}" destId="{818AA842-B0B6-4639-B8E5-2E907275D83C}" srcOrd="2" destOrd="0" presId="urn:microsoft.com/office/officeart/2005/8/layout/target3"/>
    <dgm:cxn modelId="{0198FEB8-7852-40E4-94DA-EC32F1A5C118}" type="presParOf" srcId="{B1BC6B7D-D402-4750-974A-71FECB2F894D}" destId="{1AB27513-9851-44FE-8BD6-7C222C7BA0EB}" srcOrd="3" destOrd="0" presId="urn:microsoft.com/office/officeart/2005/8/layout/target3"/>
    <dgm:cxn modelId="{8B2D3114-674D-45E5-917F-4BF6C73807D5}" type="presParOf" srcId="{B1BC6B7D-D402-4750-974A-71FECB2F894D}" destId="{D2394170-2B9E-473B-A073-199E40C78004}" srcOrd="4" destOrd="0" presId="urn:microsoft.com/office/officeart/2005/8/layout/target3"/>
    <dgm:cxn modelId="{BEFA2279-AE25-45FD-AA00-A875D3728358}" type="presParOf" srcId="{B1BC6B7D-D402-4750-974A-71FECB2F894D}" destId="{175F4413-7D1A-4AAD-9EFB-095952E4B033}" srcOrd="5" destOrd="0" presId="urn:microsoft.com/office/officeart/2005/8/layout/target3"/>
    <dgm:cxn modelId="{29C8A743-1E42-4D28-AB2D-830C29091B3B}" type="presParOf" srcId="{B1BC6B7D-D402-4750-974A-71FECB2F894D}" destId="{6F4212A8-ADFD-47EE-9A6F-4C03AC1D804A}" srcOrd="6" destOrd="0" presId="urn:microsoft.com/office/officeart/2005/8/layout/target3"/>
    <dgm:cxn modelId="{E28F3B09-EDE9-4E1F-9AA5-9C4514472CF4}" type="presParOf" srcId="{B1BC6B7D-D402-4750-974A-71FECB2F894D}" destId="{09801D35-4175-4B8A-BFFC-E55C476417A1}" srcOrd="7" destOrd="0" presId="urn:microsoft.com/office/officeart/2005/8/layout/target3"/>
    <dgm:cxn modelId="{EDF80350-372A-48CD-A564-1E181CF199D8}" type="presParOf" srcId="{B1BC6B7D-D402-4750-974A-71FECB2F894D}" destId="{55058D2B-D335-494D-A1DB-FB723DADD4DA}" srcOrd="8" destOrd="0" presId="urn:microsoft.com/office/officeart/2005/8/layout/target3"/>
    <dgm:cxn modelId="{AB7545B7-024A-476C-8404-F2EA86885AAC}" type="presParOf" srcId="{B1BC6B7D-D402-4750-974A-71FECB2F894D}" destId="{C980AE9B-A391-402A-AD61-D3F48E031FFB}" srcOrd="9" destOrd="0" presId="urn:microsoft.com/office/officeart/2005/8/layout/target3"/>
    <dgm:cxn modelId="{A8FF8475-8E68-4336-89E4-B8EE756006BC}" type="presParOf" srcId="{B1BC6B7D-D402-4750-974A-71FECB2F894D}" destId="{F8AE1E17-CC3D-40DC-AB5B-C5806E4255EA}" srcOrd="10" destOrd="0" presId="urn:microsoft.com/office/officeart/2005/8/layout/target3"/>
    <dgm:cxn modelId="{A6195FFD-7A8A-4F68-ABE4-D120804D84F5}" type="presParOf" srcId="{B1BC6B7D-D402-4750-974A-71FECB2F894D}" destId="{079D0E32-F787-46C3-979E-C5B428E61671}" srcOrd="11" destOrd="0" presId="urn:microsoft.com/office/officeart/2005/8/layout/target3"/>
    <dgm:cxn modelId="{4628F67B-6571-405B-B80C-F431B06681F3}" type="presParOf" srcId="{B1BC6B7D-D402-4750-974A-71FECB2F894D}" destId="{31B92937-2226-44B2-9A0E-4203C360583F}" srcOrd="12" destOrd="0" presId="urn:microsoft.com/office/officeart/2005/8/layout/target3"/>
    <dgm:cxn modelId="{56390AD1-8E65-4024-9556-6CFCDBF78A7A}" type="presParOf" srcId="{B1BC6B7D-D402-4750-974A-71FECB2F894D}" destId="{76E329E0-2219-4852-9842-FB60F74D5539}" srcOrd="13" destOrd="0" presId="urn:microsoft.com/office/officeart/2005/8/layout/target3"/>
    <dgm:cxn modelId="{42257B16-FE4C-4213-93DF-3DC7CAAE8B2C}" type="presParOf" srcId="{B1BC6B7D-D402-4750-974A-71FECB2F894D}" destId="{DD95AC9F-B813-4178-B6F3-CD0AE0BC31AB}" srcOrd="14" destOrd="0" presId="urn:microsoft.com/office/officeart/2005/8/layout/target3"/>
    <dgm:cxn modelId="{1E04ECF1-87AA-443D-A297-EEA544040AFE}" type="presParOf" srcId="{B1BC6B7D-D402-4750-974A-71FECB2F894D}" destId="{31D39DC5-06E6-4600-9941-22ED4D6A597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B992BC-28B0-496E-BA4F-DFA8B8D5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dirty="0" smtClean="0"/>
              <a:t>1.В дошкольном учреждении должны быть созданы условия для развития речи детей в общении со взрослыми и сверстниками: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обращаться к взрослым с вопросами, суждениями, высказываниями;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к речевому общению между собой.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2.</a:t>
            </a:r>
            <a:r>
              <a:rPr lang="ru-RU" sz="800" dirty="0" smtClean="0"/>
              <a:t> Сотрудники задают детям образцы правильной литературной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речь сотрудников четкая, ясная, красочная, полная, грамматически правильная;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в речь включаются разнообразные образцы речевого этикета.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3.</a:t>
            </a:r>
            <a:r>
              <a:rPr lang="ru-RU" sz="800" dirty="0" smtClean="0"/>
              <a:t> Сотрудники обеспечивают развитие звуковой культуры речи со стороны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следят за правильным произношением, в случае необходимости поправляют и упражняют детей (организуют звукоподражательные игры, проводят занятия по звуковому анализу слова, используют </a:t>
            </a:r>
            <a:r>
              <a:rPr lang="ru-RU" sz="800" dirty="0" err="1" smtClean="0"/>
              <a:t>чистоговорки</a:t>
            </a:r>
            <a:r>
              <a:rPr lang="ru-RU" sz="800" dirty="0" smtClean="0"/>
              <a:t>, скороговорки, загадки, стихотворения);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наблюдают за темпом и громкостью речи детей, в случае необходимости деликатно поправляют их.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4.</a:t>
            </a:r>
            <a:r>
              <a:rPr lang="ru-RU" sz="800" dirty="0" smtClean="0"/>
              <a:t> Сотрудники обеспечивают детям условия для обогащения их словаря с учетом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обеспечивают детям условия для включения детьми называемых предметов и явлений в игру и предметную деятельность;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помогают ребенку овладеть названием предметов и явлений, их свойств, рассказывать о них;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обеспечивают развитие образной стороны речи (переносный смысл слов);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знакомят детей с синонимами, антонимами, омонимами.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5.</a:t>
            </a:r>
            <a:r>
              <a:rPr lang="ru-RU" sz="800" dirty="0" smtClean="0"/>
              <a:t> Сотрудники создают условия для овладения детьми грамматическим строем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правильно связывать слова в падеже, числе, во времени, роде, пользоваться суффиксами;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формулировать вопросы и отвечать на них, строить предложения.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6.</a:t>
            </a:r>
            <a:r>
              <a:rPr lang="ru-RU" sz="800" dirty="0" smtClean="0"/>
              <a:t> Сотрудники развивают у детей связную речь с учетом их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поощряют детей к рассказыванию, развернутому изложению определенного содержания;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организуют диалоги между детьми и со взрослыми.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7.</a:t>
            </a:r>
            <a:r>
              <a:rPr lang="ru-RU" sz="800" dirty="0" smtClean="0"/>
              <a:t> Уделяют специальное внимание развитию у детей понимания речи, упражняя детей в выполнении словесной инструкции.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8.</a:t>
            </a:r>
            <a:r>
              <a:rPr lang="ru-RU" sz="800" dirty="0" smtClean="0"/>
              <a:t> Сотрудники создают условия для развития планирующей и регулирующей функции речи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стимулируют детей комментировать свою речь;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упражняют в умении планировать свою деятельность.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9.</a:t>
            </a:r>
            <a:r>
              <a:rPr lang="ru-RU" sz="800" dirty="0" smtClean="0"/>
              <a:t> Приобщают детей к культуре чтения художественной литературы.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10.</a:t>
            </a:r>
            <a:r>
              <a:rPr lang="ru-RU" sz="800" dirty="0" smtClean="0"/>
              <a:t> Сотрудники поощряют детское словотворчество. </a:t>
            </a:r>
          </a:p>
          <a:p>
            <a:pPr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 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6E4-E5EC-4221-9C87-A2B2D181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FB0-F932-43E1-9E58-D0FECC4B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AC4-63A1-4516-AF7D-ADFFE5E70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6E12-ECF9-43CA-8117-BF80AF9A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B29-3BC0-4A30-98BB-CD41A917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A04-4BB2-4D43-9049-DC315860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5F3E-25BB-46B7-B069-B1FD9DBC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59E-DDFD-4F99-84D6-655A2013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FFF8-73D4-49BE-BD24-19D7FE3C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F19-6236-4D98-9CC3-D451B9AA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5AE-A3BD-484F-A607-6CD47F8F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9F61-E11E-4B44-9921-814BC88A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DB761A-3483-48CC-8AB1-6546B7A0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5%D0%BF%D1%80%D0%B8%D1%87%D0%B0%D1%81%D1%82%D0%B8%D0%B5" TargetMode="External"/><Relationship Id="rId3" Type="http://schemas.openxmlformats.org/officeDocument/2006/relationships/hyperlink" Target="http://ru.wikipedia.org/wiki/%D0%98%D0%BC%D1%8F_%D1%81%D1%83%D1%89%D0%B5%D1%81%D1%82%D0%B2%D0%B8%D1%82%D0%B5%D0%BB%D1%8C%D0%BD%D0%BE%D0%B5" TargetMode="External"/><Relationship Id="rId7" Type="http://schemas.openxmlformats.org/officeDocument/2006/relationships/hyperlink" Target="http://ru.wikipedia.org/wiki/%D0%93%D0%BB%D0%B0%D0%B3%D0%BE%D0%B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5" Type="http://schemas.openxmlformats.org/officeDocument/2006/relationships/hyperlink" Target="http://ru.wikipedia.org/wiki/%D0%98%D0%BC%D1%8F_%D0%BF%D1%80%D0%B8%D0%BB%D0%B0%D0%B3%D0%B0%D1%82%D0%B5%D0%BB%D1%8C%D0%BD%D0%BE%D0%B5" TargetMode="External"/><Relationship Id="rId4" Type="http://schemas.openxmlformats.org/officeDocument/2006/relationships/hyperlink" Target="http://ru.wikipedia.org/wiki/%D0%9C%D0%B5%D1%81%D1%82%D0%BE%D0%B8%D0%BC%D0%B5%D0%BD%D0%B8%D0%B5" TargetMode="External"/><Relationship Id="rId9" Type="http://schemas.openxmlformats.org/officeDocument/2006/relationships/hyperlink" Target="http://ru.wikipedia.org/wiki/%D0%A0%D0%B5%D0%B7%D1%8E%D0%BC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5%D0%BF%D1%80%D0%B8%D1%87%D0%B0%D1%81%D1%82%D0%B8%D0%B5" TargetMode="External"/><Relationship Id="rId3" Type="http://schemas.openxmlformats.org/officeDocument/2006/relationships/hyperlink" Target="http://ru.wikipedia.org/wiki/%D0%98%D0%BC%D1%8F_%D1%81%D1%83%D1%89%D0%B5%D1%81%D1%82%D0%B2%D0%B8%D1%82%D0%B5%D0%BB%D1%8C%D0%BD%D0%BE%D0%B5" TargetMode="External"/><Relationship Id="rId7" Type="http://schemas.openxmlformats.org/officeDocument/2006/relationships/hyperlink" Target="http://ru.wikipedia.org/wiki/%D0%93%D0%BB%D0%B0%D0%B3%D0%BE%D0%B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5" Type="http://schemas.openxmlformats.org/officeDocument/2006/relationships/hyperlink" Target="http://ru.wikipedia.org/wiki/%D0%98%D0%BC%D1%8F_%D0%BF%D1%80%D0%B8%D0%BB%D0%B0%D0%B3%D0%B0%D1%82%D0%B5%D0%BB%D1%8C%D0%BD%D0%BE%D0%B5" TargetMode="External"/><Relationship Id="rId4" Type="http://schemas.openxmlformats.org/officeDocument/2006/relationships/hyperlink" Target="http://ru.wikipedia.org/wiki/%D0%9C%D0%B5%D1%81%D1%82%D0%BE%D0%B8%D0%BC%D0%B5%D0%BD%D0%B8%D0%B5" TargetMode="External"/><Relationship Id="rId9" Type="http://schemas.openxmlformats.org/officeDocument/2006/relationships/hyperlink" Target="http://ru.wikipedia.org/wiki/%D0%A0%D0%B5%D0%B7%D1%8E%D0%BC%D0%B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77;&#1076;&#1089;&#1086;&#1074;&#1077;&#1090;&#1099;\&#1055;&#1077;&#1076;&#1089;&#1086;&#1074;&#1077;&#1090;%20&#1056;&#1045;&#1063;&#1068;\1_torzhestvenniy_zvuk_-_fanfari_get-tune_net.mp3" TargetMode="Externa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96975"/>
            <a:ext cx="7773988" cy="4248150"/>
          </a:xfrm>
        </p:spPr>
        <p:txBody>
          <a:bodyPr/>
          <a:lstStyle/>
          <a:p>
            <a:pPr algn="ctr"/>
            <a:r>
              <a:rPr lang="ru-RU" dirty="0" smtClean="0"/>
              <a:t>Семинар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3300"/>
                </a:solidFill>
              </a:rPr>
              <a:t>«Особенности современных форм, методов работы в ДОУ по развитию связной речи дошкольников»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Затруднения в развитии диалогической речи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33525"/>
            <a:ext cx="8472518" cy="5110185"/>
          </a:xfrm>
        </p:spPr>
        <p:txBody>
          <a:bodyPr/>
          <a:lstStyle/>
          <a:p>
            <a:pPr lvl="0" algn="just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Застревание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второстепенных деталях и, как результат,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малоинформированность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диалога;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Отсутствие инициативы в диалоге, незаинтересованность в продолжении диалогического общения;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Различного рода недостатки отбора языковых средств;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Адресация собственных реплик «в никуда»;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Неадекватность истолкования невербальных средств диалога, применяемых собеседником;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Большее значение в диалоге отдается невербальным средствам коммуникации;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Бедная лексическая наполняемость диалога.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Сравнительная таблица</a:t>
            </a:r>
            <a:br>
              <a:rPr lang="ru-RU" sz="2800" dirty="0" smtClean="0"/>
            </a:br>
            <a:r>
              <a:rPr lang="ru-RU" sz="2800" dirty="0" smtClean="0"/>
              <a:t> форм связной речи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160797" cy="5314548"/>
        </p:xfrm>
        <a:graphic>
          <a:graphicData uri="http://schemas.openxmlformats.org/drawingml/2006/table">
            <a:tbl>
              <a:tblPr/>
              <a:tblGrid>
                <a:gridCol w="2415906"/>
                <a:gridCol w="3055664"/>
                <a:gridCol w="2689227"/>
              </a:tblGrid>
              <a:tr h="23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Диалогическая речь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Монологическая речь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речи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Первичная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Развивается на основе диалога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9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Потребность непосредственного живого общения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Сообщение о каких-либо фактах, явлениях действительности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формирования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– 5 лет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Начинает к 5 годам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языка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Достаточный уровень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фонетики, лексики, грамматики, синтаксиса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Условия коммуникации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Связность высказываний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Ситуация возникновения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Ситуативная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Запрограммированная (планируемая)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9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предложений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Реплика, вопрос – ответ, преобладание простых предложений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Связное развернутое изложение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9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Невербальные средства (мимика, жесты, интонация)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Широко используется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 используется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педагога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Целенаправленно обучать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73" marR="63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Развитие навыков диалогической речи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Развитие навыков монологической речи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Обучение творческому рассказу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/>
              <a:t>Мнемотехнику в дошкольной педагогике называют по-разному</a:t>
            </a:r>
          </a:p>
        </p:txBody>
      </p:sp>
      <p:graphicFrame>
        <p:nvGraphicFramePr>
          <p:cNvPr id="83974" name="Organization Chart 6"/>
          <p:cNvGraphicFramePr>
            <a:graphicFrameLocks/>
          </p:cNvGraphicFramePr>
          <p:nvPr>
            <p:ph idx="4294967295"/>
          </p:nvPr>
        </p:nvGraphicFramePr>
        <p:xfrm>
          <a:off x="431800" y="1514475"/>
          <a:ext cx="8208963" cy="4968875"/>
        </p:xfrm>
        <a:graphic>
          <a:graphicData uri="http://schemas.openxmlformats.org/drawingml/2006/compatibility">
            <com:legacyDrawing xmlns:com="http://schemas.openxmlformats.org/drawingml/2006/compatibility" spid="_x0000_s839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FontTx/>
              <a:buNone/>
            </a:pPr>
            <a:endParaRPr lang="ru-RU" sz="200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r>
              <a:rPr lang="ru-RU" sz="2000" b="1" smtClean="0">
                <a:solidFill>
                  <a:srgbClr val="003300"/>
                </a:solidFill>
              </a:rPr>
              <a:t>Использование мнемотехники в обучении дошкольников позволяет решить такие задачи как:</a:t>
            </a:r>
          </a:p>
          <a:p>
            <a:pPr algn="ctr">
              <a:buFontTx/>
              <a:buNone/>
            </a:pPr>
            <a:endParaRPr lang="ru-RU" sz="2000" b="1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1. Развитие связной речи;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2.  Преобразование абстрактных символов в образы (перекодирование информации);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3. Развитие мелкой моторики рук;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4. Развитие основных психических процессов – памяти, внимания, образного мышления; помогает овладение приёмами работы с мнемотаблицами и сокращает время обучения. </a:t>
            </a:r>
          </a:p>
          <a:p>
            <a:pPr>
              <a:buFontTx/>
              <a:buNone/>
            </a:pPr>
            <a:endParaRPr lang="ru-RU" sz="2000" smtClean="0">
              <a:solidFill>
                <a:srgbClr val="003300"/>
              </a:solidFill>
            </a:endParaRPr>
          </a:p>
        </p:txBody>
      </p:sp>
      <p:sp>
        <p:nvSpPr>
          <p:cNvPr id="9216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МНЕМОТАБЛИЦЫ</a:t>
            </a:r>
          </a:p>
        </p:txBody>
      </p:sp>
      <p:pic>
        <p:nvPicPr>
          <p:cNvPr id="94210" name="Picture 4" descr="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384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514" name="Group 146"/>
          <p:cNvGraphicFramePr>
            <a:graphicFrameLocks noGrp="1"/>
          </p:cNvGraphicFramePr>
          <p:nvPr>
            <p:ph sz="half" idx="4294967295"/>
          </p:nvPr>
        </p:nvGraphicFramePr>
        <p:xfrm>
          <a:off x="3924300" y="1989138"/>
          <a:ext cx="5040313" cy="4513899"/>
        </p:xfrm>
        <a:graphic>
          <a:graphicData uri="http://schemas.openxmlformats.org/drawingml/2006/table">
            <a:tbl>
              <a:tblPr/>
              <a:tblGrid>
                <a:gridCol w="1681163"/>
                <a:gridCol w="1677987"/>
                <a:gridCol w="1681163"/>
              </a:tblGrid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дворе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звенит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капель,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 полям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бежит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ручей,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дорогах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Скоро выйдут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муравьи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зимней стужи.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Пробирается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медведь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сквозь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лесной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валежник.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Стали птицы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песни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петь,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зацвёл подснежник.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45" name="Rectangle 143"/>
          <p:cNvSpPr>
            <a:spLocks noChangeArrowheads="1"/>
          </p:cNvSpPr>
          <p:nvPr/>
        </p:nvSpPr>
        <p:spPr bwMode="auto">
          <a:xfrm>
            <a:off x="5076825" y="148431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«Весна»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«Новый Год»</a:t>
            </a:r>
          </a:p>
        </p:txBody>
      </p:sp>
      <p:pic>
        <p:nvPicPr>
          <p:cNvPr id="60422" name="Picture 6" descr="новый год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671888" cy="4824412"/>
          </a:xfrm>
        </p:spPr>
      </p:pic>
      <p:graphicFrame>
        <p:nvGraphicFramePr>
          <p:cNvPr id="60517" name="Group 101"/>
          <p:cNvGraphicFramePr>
            <a:graphicFrameLocks noGrp="1"/>
          </p:cNvGraphicFramePr>
          <p:nvPr>
            <p:ph idx="4294967295"/>
          </p:nvPr>
        </p:nvGraphicFramePr>
        <p:xfrm>
          <a:off x="4211638" y="1773238"/>
          <a:ext cx="4475162" cy="4779963"/>
        </p:xfrm>
        <a:graphic>
          <a:graphicData uri="http://schemas.openxmlformats.org/drawingml/2006/table">
            <a:tbl>
              <a:tblPr/>
              <a:tblGrid>
                <a:gridCol w="1492250"/>
                <a:gridCol w="1490662"/>
                <a:gridCol w="1492250"/>
              </a:tblGrid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кружок,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примолкли.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Дед Мороз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огни зажёг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высокой ёлке.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Наверху 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звезда,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бусы в два ряда.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не гаснет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ёлка,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горит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всегда!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Методика развития связной речи </a:t>
            </a:r>
            <a:br>
              <a:rPr lang="ru-RU" sz="2800" smtClean="0"/>
            </a:br>
            <a:r>
              <a:rPr lang="ru-RU" sz="2800" smtClean="0"/>
              <a:t>В.К. Воробьевой (картографическая схема)</a:t>
            </a:r>
          </a:p>
        </p:txBody>
      </p:sp>
      <p:sp>
        <p:nvSpPr>
          <p:cNvPr id="96258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5019675"/>
          </a:xfrm>
        </p:spPr>
        <p:txBody>
          <a:bodyPr/>
          <a:lstStyle/>
          <a:p>
            <a:pPr>
              <a:buFont typeface="Wingdings 2" pitchFamily="18" charset="2"/>
              <a:buChar char=""/>
            </a:pPr>
            <a:r>
              <a:rPr lang="ru-RU" sz="2400" smtClean="0">
                <a:solidFill>
                  <a:srgbClr val="003300"/>
                </a:solidFill>
              </a:rPr>
              <a:t>Используется слуховая, зрительная, ассоциативная память.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>
                <a:solidFill>
                  <a:srgbClr val="003300"/>
                </a:solidFill>
              </a:rPr>
              <a:t>Из текста выбираются предметы, они становятся ориентирами рассказа. 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>
                <a:solidFill>
                  <a:srgbClr val="003300"/>
                </a:solidFill>
              </a:rPr>
              <a:t>Составляется предметно-графическая схема или план. Стрелки обозначают действия.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>
                <a:solidFill>
                  <a:srgbClr val="003300"/>
                </a:solidFill>
              </a:rPr>
              <a:t>Пересказ составляется с опорой на данный предметно-графический план.</a:t>
            </a:r>
          </a:p>
          <a:p>
            <a:pPr>
              <a:buFont typeface="Wingdings 2" pitchFamily="18" charset="2"/>
              <a:buChar char=""/>
            </a:pPr>
            <a:r>
              <a:rPr lang="ru-RU" sz="2400" smtClean="0">
                <a:solidFill>
                  <a:srgbClr val="003300"/>
                </a:solidFill>
              </a:rPr>
              <a:t>Для обогащения пересказа признаками, в план вводятся новые обозначения: существительное -     наречие - </a:t>
            </a:r>
          </a:p>
          <a:p>
            <a:pPr>
              <a:buFontTx/>
              <a:buNone/>
            </a:pPr>
            <a:endParaRPr lang="ru-RU" smtClean="0">
              <a:solidFill>
                <a:srgbClr val="003300"/>
              </a:solidFill>
            </a:endParaRPr>
          </a:p>
        </p:txBody>
      </p:sp>
      <p:sp>
        <p:nvSpPr>
          <p:cNvPr id="96259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8001000" y="5286375"/>
            <a:ext cx="500063" cy="428625"/>
          </a:xfrm>
          <a:prstGeom prst="ellipse">
            <a:avLst/>
          </a:prstGeom>
          <a:solidFill>
            <a:srgbClr val="0033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2143125" y="5643563"/>
            <a:ext cx="714375" cy="428625"/>
          </a:xfrm>
          <a:prstGeom prst="triangle">
            <a:avLst>
              <a:gd name="adj" fmla="val 50000"/>
            </a:avLst>
          </a:prstGeom>
          <a:solidFill>
            <a:srgbClr val="33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000875" y="1214438"/>
            <a:ext cx="2143125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291512" cy="1031875"/>
          </a:xfrm>
        </p:spPr>
        <p:txBody>
          <a:bodyPr/>
          <a:lstStyle/>
          <a:p>
            <a:pPr algn="ctr"/>
            <a:r>
              <a:rPr lang="ru-RU" dirty="0" smtClean="0"/>
              <a:t>Цель семинара: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229600" cy="33845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3300"/>
                </a:solidFill>
              </a:rPr>
              <a:t>Активизация форм повышения квалификации педагогов ДОУ;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Систематизация знаний педагогов об особенностях современных форм и методов работы по развитию связной речи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Рассказ «Зима» </a:t>
            </a:r>
            <a:br>
              <a:rPr lang="ru-RU" sz="3200" smtClean="0"/>
            </a:br>
            <a:r>
              <a:rPr lang="ru-RU" sz="3200" smtClean="0"/>
              <a:t>(по методике В.К. Воробьевой)</a:t>
            </a:r>
          </a:p>
        </p:txBody>
      </p:sp>
      <p:sp>
        <p:nvSpPr>
          <p:cNvPr id="97282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000875" y="1214438"/>
            <a:ext cx="2143125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900238"/>
            <a:ext cx="7429500" cy="4286250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Предметно-схематические модели Т.А.Ткаченко</a:t>
            </a:r>
          </a:p>
        </p:txBody>
      </p:sp>
      <p:sp>
        <p:nvSpPr>
          <p:cNvPr id="9933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29438" y="1143000"/>
            <a:ext cx="2214562" cy="28575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9332" name="Рисунок 3" descr="Схема № 2"/>
          <p:cNvPicPr>
            <a:picLocks noChangeAspect="1" noChangeArrowheads="1"/>
          </p:cNvPicPr>
          <p:nvPr/>
        </p:nvPicPr>
        <p:blipFill>
          <a:blip r:embed="rId3" cstate="print"/>
          <a:srcRect t="4404"/>
          <a:stretch>
            <a:fillRect/>
          </a:stretch>
        </p:blipFill>
        <p:spPr bwMode="auto">
          <a:xfrm>
            <a:off x="684213" y="1989138"/>
            <a:ext cx="73231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2484438" y="1484313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Схема описания и сравнения посуды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коллаж Т.В. Большева</a:t>
            </a:r>
          </a:p>
        </p:txBody>
      </p:sp>
      <p:sp>
        <p:nvSpPr>
          <p:cNvPr id="101378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00875" y="1214438"/>
            <a:ext cx="2143125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571625"/>
            <a:ext cx="642937" cy="35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38" y="1643063"/>
            <a:ext cx="642937" cy="357187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1382" name="Picture 10" descr="Клипарт по мотивам сказки  &quot;Репка&quot;"/>
          <p:cNvPicPr>
            <a:picLocks noChangeAspect="1" noChangeArrowheads="1"/>
          </p:cNvPicPr>
          <p:nvPr/>
        </p:nvPicPr>
        <p:blipFill>
          <a:blip r:embed="rId2" cstate="print"/>
          <a:srcRect t="1378" r="3929" b="2786"/>
          <a:stretch>
            <a:fillRect/>
          </a:stretch>
        </p:blipFill>
        <p:spPr bwMode="auto">
          <a:xfrm>
            <a:off x="1547813" y="1557338"/>
            <a:ext cx="5976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19675"/>
          </a:xfrm>
        </p:spPr>
        <p:txBody>
          <a:bodyPr/>
          <a:lstStyle/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sz="2000" smtClean="0"/>
              <a:t>«Болтунишка»http://www.boltun-spb.ru/mnemo_all_name.html</a:t>
            </a:r>
          </a:p>
        </p:txBody>
      </p:sp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10240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15896" y="164464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6929438" y="1214438"/>
            <a:ext cx="2000250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Практическая часть</a:t>
            </a:r>
          </a:p>
        </p:txBody>
      </p:sp>
      <p:sp>
        <p:nvSpPr>
          <p:cNvPr id="103426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1143000"/>
            <a:ext cx="19288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250825" y="1322388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</a:rPr>
              <a:t>Задание: игровой тест на определение знаний, умений и навыков воспитателей</a:t>
            </a:r>
          </a:p>
        </p:txBody>
      </p:sp>
      <p:sp>
        <p:nvSpPr>
          <p:cNvPr id="103429" name="Rectangle 8"/>
          <p:cNvSpPr>
            <a:spLocks noChangeArrowheads="1"/>
          </p:cNvSpPr>
          <p:nvPr/>
        </p:nvSpPr>
        <p:spPr bwMode="auto">
          <a:xfrm>
            <a:off x="468313" y="2133600"/>
            <a:ext cx="8247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3300"/>
                </a:solidFill>
              </a:rPr>
              <a:t>Назовите формы речи. </a:t>
            </a:r>
          </a:p>
          <a:p>
            <a:r>
              <a:rPr lang="ru-RU" sz="2400">
                <a:solidFill>
                  <a:srgbClr val="003300"/>
                </a:solidFill>
              </a:rPr>
              <a:t>Какие умения развиваются в диалоге.</a:t>
            </a:r>
          </a:p>
          <a:p>
            <a:r>
              <a:rPr lang="ru-RU" sz="2400">
                <a:solidFill>
                  <a:srgbClr val="003300"/>
                </a:solidFill>
              </a:rPr>
              <a:t>Какие формы работы используют при обучении детей связной речи. </a:t>
            </a:r>
          </a:p>
          <a:p>
            <a:r>
              <a:rPr lang="ru-RU" sz="2400">
                <a:solidFill>
                  <a:srgbClr val="003300"/>
                </a:solidFill>
              </a:rPr>
              <a:t>Назовите структуру повествования. </a:t>
            </a:r>
          </a:p>
          <a:p>
            <a:r>
              <a:rPr lang="ru-RU" sz="2400">
                <a:solidFill>
                  <a:srgbClr val="003300"/>
                </a:solidFill>
              </a:rPr>
              <a:t>Разговор двоих или нескольких на тему связанную с какой-либо ситуацией.</a:t>
            </a:r>
          </a:p>
          <a:p>
            <a:r>
              <a:rPr lang="ru-RU" sz="2400">
                <a:solidFill>
                  <a:srgbClr val="003300"/>
                </a:solidFill>
              </a:rPr>
              <a:t>Речь одного собеседника, обращенная к слушателям.</a:t>
            </a:r>
          </a:p>
          <a:p>
            <a:r>
              <a:rPr lang="ru-RU" sz="2400">
                <a:solidFill>
                  <a:srgbClr val="003300"/>
                </a:solidFill>
              </a:rPr>
              <a:t>Рассказ сюжет, которого развертывается во времени. </a:t>
            </a:r>
          </a:p>
          <a:p>
            <a:r>
              <a:rPr lang="ru-RU" sz="2400">
                <a:solidFill>
                  <a:srgbClr val="003300"/>
                </a:solidFill>
              </a:rPr>
              <a:t>С какой возрастной группы начинается работа по обучению детей монологической речи? </a:t>
            </a:r>
          </a:p>
          <a:p>
            <a:r>
              <a:rPr lang="ru-RU" sz="2400">
                <a:solidFill>
                  <a:srgbClr val="003300"/>
                </a:solidFill>
              </a:rPr>
              <a:t>Ведущий прием для активизации речи и мышления.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/>
              <a:t>Задание: Переведите пословицы на русский язык</a:t>
            </a:r>
            <a:endParaRPr lang="ru-RU" sz="3200" i="1" smtClean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825" y="1555750"/>
            <a:ext cx="629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Сын леопарда - тоже леопард. (Африка)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43213" y="198913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Яблоко от яблони недалеко падает.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23850" y="2563813"/>
            <a:ext cx="786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Верблюда под мостом не спрячешь. (Афганистан)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284663" y="2997200"/>
            <a:ext cx="409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Шила в мешке не утаишь.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50825" y="3643313"/>
            <a:ext cx="638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Бойся тихой реки, а не шумной. (Греция)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067175" y="414972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В тихом омуте черти водятся.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95288" y="4579938"/>
            <a:ext cx="665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Молчаливый рот - золотой рот (Германия)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843213" y="5157788"/>
            <a:ext cx="605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Слова - серебро, а молчание – золото.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50825" y="5588000"/>
            <a:ext cx="766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Тот не заблудится, кто спрашивает. (Финляндия)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643438" y="6165850"/>
            <a:ext cx="383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Язык до Киева доведет.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7" grpId="0"/>
      <p:bldP spid="97288" grpId="0"/>
      <p:bldP spid="97289" grpId="0"/>
      <p:bldP spid="97290" grpId="0"/>
      <p:bldP spid="97291" grpId="0"/>
      <p:bldP spid="97292" grpId="0"/>
      <p:bldP spid="97293" grpId="0"/>
      <p:bldP spid="97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/>
              <a:t>Задание: объясни выражения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18446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Дело в шляпе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276600" y="1844675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Все в порядке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50825" y="2492375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Плясать под чужую дудку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700338" y="2997200"/>
            <a:ext cx="5903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Действовать не по собственной воле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23850" y="36449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Как на иголках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916238" y="3716338"/>
            <a:ext cx="49831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Состояние крайнего волнения,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беспокойства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395288" y="47244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Чесать язык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987675" y="4724400"/>
            <a:ext cx="309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</a:rPr>
              <a:t>Болтать попусту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68313" y="54451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Морочить голову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348038" y="5589588"/>
            <a:ext cx="477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Отвлекать от основного дела </a:t>
            </a:r>
          </a:p>
          <a:p>
            <a:r>
              <a:rPr lang="ru-RU" sz="2400" b="1">
                <a:solidFill>
                  <a:schemeClr val="tx2"/>
                </a:solidFill>
              </a:rPr>
              <a:t>пустыми разговорами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/>
      <p:bldP spid="100360" grpId="0"/>
      <p:bldP spid="100361" grpId="0"/>
      <p:bldP spid="100362" grpId="0"/>
      <p:bldP spid="100362" grpId="1"/>
      <p:bldP spid="100363" grpId="0"/>
      <p:bldP spid="100363" grpId="1"/>
      <p:bldP spid="100365" grpId="0"/>
      <p:bldP spid="1003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91513" cy="1081088"/>
          </a:xfrm>
        </p:spPr>
        <p:txBody>
          <a:bodyPr/>
          <a:lstStyle/>
          <a:p>
            <a:pPr algn="ctr"/>
            <a:r>
              <a:rPr lang="ru-RU" sz="3200" smtClean="0"/>
              <a:t>Задание: назвать полностью пословицу (по 2 данным словам)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9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Семья – душа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700338" y="1773238"/>
            <a:ext cx="61960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Вся семья вместе, так и душа на месте.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95288" y="2420938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Доме – стены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987675" y="2420938"/>
            <a:ext cx="523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В своем доме и стены помогают.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23850" y="3141663"/>
            <a:ext cx="36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Опереньем – </a:t>
            </a:r>
            <a:r>
              <a:rPr lang="ru-RU" sz="2400" b="1" dirty="0">
                <a:solidFill>
                  <a:srgbClr val="003300"/>
                </a:solidFill>
              </a:rPr>
              <a:t>ученьем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143372" y="3143248"/>
            <a:ext cx="416466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Красна птица </a:t>
            </a:r>
            <a:r>
              <a:rPr lang="ru-RU" sz="2400" b="1" dirty="0" smtClean="0">
                <a:solidFill>
                  <a:schemeClr val="tx2"/>
                </a:solidFill>
              </a:rPr>
              <a:t>опереньем, </a:t>
            </a:r>
            <a:endParaRPr lang="ru-RU" sz="2400" b="1" dirty="0">
              <a:solidFill>
                <a:schemeClr val="tx2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а человек ученьем.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276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Кормит – портит</a:t>
            </a:r>
            <a:r>
              <a:rPr lang="ru-RU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492500" y="4221163"/>
            <a:ext cx="445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Труд кормит, а лень портит.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611188" y="5013325"/>
            <a:ext cx="201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Время – час</a:t>
            </a:r>
            <a:endParaRPr lang="ru-RU">
              <a:solidFill>
                <a:srgbClr val="003300"/>
              </a:solidFill>
            </a:endParaRP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3059113" y="5084763"/>
            <a:ext cx="41005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Делу время, потехе – час.</a:t>
            </a: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539750" y="5661025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Тепло – добро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276600" y="5734050"/>
            <a:ext cx="35655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При солнышке тепло,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при матери добро.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08" grpId="0"/>
      <p:bldP spid="102409" grpId="0"/>
      <p:bldP spid="102410" grpId="0"/>
      <p:bldP spid="102411" grpId="0"/>
      <p:bldP spid="102412" grpId="0"/>
      <p:bldP spid="102413" grpId="0"/>
      <p:bldP spid="102414" grpId="0"/>
      <p:bldP spid="102415" grpId="0"/>
      <p:bldP spid="1024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569325" cy="1103313"/>
          </a:xfrm>
        </p:spPr>
        <p:txBody>
          <a:bodyPr/>
          <a:lstStyle/>
          <a:p>
            <a:pPr algn="ctr"/>
            <a:r>
              <a:rPr lang="ru-RU" sz="3200" smtClean="0"/>
              <a:t>Задание: каждое слово замени противоположным и получи название сказок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55650" y="1868488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Пёс без шапки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Красные усы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331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Красивый цыплёнок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68313" y="3716338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Серебряная курочка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55650" y="43656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Чёрная туфелька</a:t>
            </a:r>
          </a:p>
        </p:txBody>
      </p:sp>
      <p:pic>
        <p:nvPicPr>
          <p:cNvPr id="104458" name="Picture 10" descr="muzon"/>
          <p:cNvPicPr>
            <a:picLocks noChangeAspect="1" noChangeArrowheads="1"/>
          </p:cNvPicPr>
          <p:nvPr/>
        </p:nvPicPr>
        <p:blipFill>
          <a:blip r:embed="rId3" cstate="print"/>
          <a:srcRect l="4977" t="17342" r="15591" b="20624"/>
          <a:stretch>
            <a:fillRect/>
          </a:stretch>
        </p:blipFill>
        <p:spPr bwMode="auto">
          <a:xfrm>
            <a:off x="4211638" y="443706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k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772025"/>
            <a:ext cx="1905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14" descr="Krasnaya_shapochka"/>
          <p:cNvPicPr>
            <a:picLocks noChangeAspect="1" noChangeArrowheads="1"/>
          </p:cNvPicPr>
          <p:nvPr/>
        </p:nvPicPr>
        <p:blipFill>
          <a:blip r:embed="rId5" cstate="print"/>
          <a:srcRect l="14645" t="2570" r="9665"/>
          <a:stretch>
            <a:fillRect/>
          </a:stretch>
        </p:blipFill>
        <p:spPr bwMode="auto">
          <a:xfrm>
            <a:off x="7092950" y="4005263"/>
            <a:ext cx="1762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6" descr="s640x480"/>
          <p:cNvPicPr>
            <a:picLocks noChangeAspect="1" noChangeArrowheads="1"/>
          </p:cNvPicPr>
          <p:nvPr/>
        </p:nvPicPr>
        <p:blipFill>
          <a:blip r:embed="rId6" cstate="print"/>
          <a:srcRect l="19331" t="11961" r="11732" b="38170"/>
          <a:stretch>
            <a:fillRect/>
          </a:stretch>
        </p:blipFill>
        <p:spPr bwMode="auto">
          <a:xfrm>
            <a:off x="6588125" y="19161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18" descr="skazki-sharlja-perro--kot-v-sapoga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4" grpId="0"/>
      <p:bldP spid="104455" grpId="0"/>
      <p:bldP spid="1044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4000" smtClean="0"/>
              <a:t>Синквейн </a:t>
            </a:r>
            <a:endParaRPr lang="ru-RU" smtClean="0"/>
          </a:p>
        </p:txBody>
      </p:sp>
      <p:sp>
        <p:nvSpPr>
          <p:cNvPr id="113666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964613" cy="50196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Первая строка — </a:t>
            </a:r>
            <a:r>
              <a:rPr lang="ru-RU" sz="2000" i="1" smtClean="0">
                <a:solidFill>
                  <a:srgbClr val="003300"/>
                </a:solidFill>
              </a:rPr>
              <a:t>тема синквейна</a:t>
            </a:r>
            <a:r>
              <a:rPr lang="ru-RU" sz="2000" smtClean="0">
                <a:solidFill>
                  <a:srgbClr val="003300"/>
                </a:solidFill>
              </a:rPr>
              <a:t>, заключает в себе одно слово (обычно </a:t>
            </a:r>
            <a:r>
              <a:rPr lang="ru-RU" sz="2000" smtClean="0">
                <a:solidFill>
                  <a:srgbClr val="003300"/>
                </a:solidFill>
                <a:hlinkClick r:id="rId3" tooltip="Имя существительное"/>
              </a:rPr>
              <a:t>существительное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4" tooltip="Местоимение"/>
              </a:rPr>
              <a:t>местоимение</a:t>
            </a:r>
            <a:r>
              <a:rPr lang="ru-RU" sz="2000" smtClean="0">
                <a:solidFill>
                  <a:srgbClr val="003300"/>
                </a:solidFill>
              </a:rPr>
              <a:t>), которое обозначает объект или предмет, о котором пойдет речь.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Вторая строка — два слова (чаще всего </a:t>
            </a:r>
            <a:r>
              <a:rPr lang="ru-RU" sz="2000" smtClean="0">
                <a:solidFill>
                  <a:srgbClr val="003300"/>
                </a:solidFill>
                <a:hlinkClick r:id="rId5" tooltip="Имя прилагательное"/>
              </a:rPr>
              <a:t>прилагательные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6" tooltip="Причастие (лингвистика)"/>
              </a:rPr>
              <a:t>причастия</a:t>
            </a:r>
            <a:r>
              <a:rPr lang="ru-RU" sz="2000" smtClean="0">
                <a:solidFill>
                  <a:srgbClr val="003300"/>
                </a:solidFill>
              </a:rPr>
              <a:t>), они дают </a:t>
            </a:r>
            <a:r>
              <a:rPr lang="ru-RU" sz="2000" i="1" smtClean="0">
                <a:solidFill>
                  <a:srgbClr val="003300"/>
                </a:solidFill>
              </a:rPr>
              <a:t>описание признаков и свойств</a:t>
            </a:r>
            <a:r>
              <a:rPr lang="ru-RU" sz="2000" smtClean="0">
                <a:solidFill>
                  <a:srgbClr val="003300"/>
                </a:solidFill>
              </a:rPr>
              <a:t> выбранного в синквейне предмета или 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Третья строка — образована тремя </a:t>
            </a:r>
            <a:r>
              <a:rPr lang="ru-RU" sz="2000" smtClean="0">
                <a:solidFill>
                  <a:srgbClr val="003300"/>
                </a:solidFill>
                <a:hlinkClick r:id="rId7" tooltip="Глагол"/>
              </a:rPr>
              <a:t>глаголами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8" tooltip="Деепричастие"/>
              </a:rPr>
              <a:t>деепричастиями</a:t>
            </a:r>
            <a:r>
              <a:rPr lang="ru-RU" sz="2000" smtClean="0">
                <a:solidFill>
                  <a:srgbClr val="003300"/>
                </a:solidFill>
              </a:rPr>
              <a:t>, описывающими </a:t>
            </a:r>
            <a:r>
              <a:rPr lang="ru-RU" sz="2000" i="1" smtClean="0">
                <a:solidFill>
                  <a:srgbClr val="003300"/>
                </a:solidFill>
              </a:rPr>
              <a:t>характерные действия</a:t>
            </a:r>
            <a:r>
              <a:rPr lang="ru-RU" sz="2000" smtClean="0">
                <a:solidFill>
                  <a:srgbClr val="003300"/>
                </a:solidFill>
              </a:rPr>
              <a:t> 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Четвертая строка — фраза из четырёх слов, выражающая </a:t>
            </a:r>
            <a:r>
              <a:rPr lang="ru-RU" sz="2000" i="1" smtClean="0">
                <a:solidFill>
                  <a:srgbClr val="003300"/>
                </a:solidFill>
              </a:rPr>
              <a:t>личное отношение</a:t>
            </a:r>
            <a:r>
              <a:rPr lang="ru-RU" sz="2000" smtClean="0">
                <a:solidFill>
                  <a:srgbClr val="003300"/>
                </a:solidFill>
              </a:rPr>
              <a:t> автора синквейна к описываемому предмету или объекту.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Пятая строка — одно </a:t>
            </a:r>
            <a:r>
              <a:rPr lang="ru-RU" sz="2000" i="1" smtClean="0">
                <a:solidFill>
                  <a:srgbClr val="003300"/>
                </a:solidFill>
              </a:rPr>
              <a:t>слово-</a:t>
            </a:r>
            <a:r>
              <a:rPr lang="ru-RU" sz="2000" i="1" smtClean="0">
                <a:solidFill>
                  <a:srgbClr val="003300"/>
                </a:solidFill>
                <a:hlinkClick r:id="rId9" tooltip="Резюме"/>
              </a:rPr>
              <a:t>резюме</a:t>
            </a:r>
            <a:r>
              <a:rPr lang="ru-RU" sz="2000" smtClean="0">
                <a:solidFill>
                  <a:srgbClr val="003300"/>
                </a:solidFill>
              </a:rPr>
              <a:t>, характеризующее </a:t>
            </a:r>
            <a:r>
              <a:rPr lang="ru-RU" sz="2000" i="1" smtClean="0">
                <a:solidFill>
                  <a:srgbClr val="003300"/>
                </a:solidFill>
              </a:rPr>
              <a:t>суть</a:t>
            </a:r>
            <a:r>
              <a:rPr lang="ru-RU" sz="2000" smtClean="0">
                <a:solidFill>
                  <a:srgbClr val="003300"/>
                </a:solidFill>
              </a:rPr>
              <a:t> предмета или 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Чёткое соблюдение правил написания синквейна не обязательно. Например, для улучшения текста в четвёртой строке можно использовать три или пять слов, а в пятой строке — два слова. Возможны варианты использования и других частей речи.</a:t>
            </a:r>
          </a:p>
        </p:txBody>
      </p:sp>
      <p:sp>
        <p:nvSpPr>
          <p:cNvPr id="113667" name="Нижний колонтитул 3"/>
          <p:cNvSpPr txBox="1">
            <a:spLocks noGrp="1"/>
          </p:cNvSpPr>
          <p:nvPr/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b="1">
                <a:solidFill>
                  <a:schemeClr val="bg2"/>
                </a:solidFill>
              </a:rPr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031875"/>
          </a:xfrm>
        </p:spPr>
        <p:txBody>
          <a:bodyPr/>
          <a:lstStyle/>
          <a:p>
            <a:pPr algn="ctr"/>
            <a:r>
              <a:rPr lang="ru-RU" smtClean="0"/>
              <a:t>Актуальность проблемы речевого развития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838325"/>
            <a:ext cx="8229600" cy="50196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	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Речь – это инструмент развития высших отделов психики.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С развитием речи связано формирование как личности в целом, так и всех основных психических процессов.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Примеры синквейна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3300"/>
                </a:solidFill>
              </a:rPr>
              <a:t>На тему любви: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Любовь.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Сказочная, фантастическая.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Приходит, окрыляет, убегает.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Удержать ее умеют единицы.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Мечта.</a:t>
            </a:r>
            <a:endParaRPr lang="ru-RU" sz="2400" b="1" smtClean="0">
              <a:solidFill>
                <a:srgbClr val="00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3300"/>
                </a:solidFill>
              </a:rPr>
              <a:t>На тему жизни: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Жизнь.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Активная, бурная.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Воспитывает, развивает, учит.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Дает возможность реализовать себя.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Искусство.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Синквейн </a:t>
            </a:r>
            <a:endParaRPr lang="ru-RU" smtClean="0"/>
          </a:p>
        </p:txBody>
      </p:sp>
      <p:sp>
        <p:nvSpPr>
          <p:cNvPr id="116738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25621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Первая строка — </a:t>
            </a:r>
            <a:r>
              <a:rPr lang="ru-RU" sz="2000" i="1" smtClean="0">
                <a:solidFill>
                  <a:srgbClr val="003300"/>
                </a:solidFill>
              </a:rPr>
              <a:t>тема синквейна</a:t>
            </a:r>
            <a:r>
              <a:rPr lang="ru-RU" sz="2000" smtClean="0">
                <a:solidFill>
                  <a:srgbClr val="003300"/>
                </a:solidFill>
              </a:rPr>
              <a:t>, заключает в себе одно слово (обычно </a:t>
            </a:r>
            <a:r>
              <a:rPr lang="ru-RU" sz="2000" smtClean="0">
                <a:solidFill>
                  <a:srgbClr val="003300"/>
                </a:solidFill>
                <a:hlinkClick r:id="rId3" tooltip="Имя существительное"/>
              </a:rPr>
              <a:t>существительное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4" tooltip="Местоимение"/>
              </a:rPr>
              <a:t>местоимение</a:t>
            </a:r>
            <a:r>
              <a:rPr lang="ru-RU" sz="2000" smtClean="0">
                <a:solidFill>
                  <a:srgbClr val="003300"/>
                </a:solidFill>
              </a:rPr>
              <a:t>), которое обозначает объект или предмет, о котором пойдет речь.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Вторая строка — два слова (чаще всего </a:t>
            </a:r>
            <a:r>
              <a:rPr lang="ru-RU" sz="2000" smtClean="0">
                <a:solidFill>
                  <a:srgbClr val="003300"/>
                </a:solidFill>
                <a:hlinkClick r:id="rId5" tooltip="Имя прилагательное"/>
              </a:rPr>
              <a:t>прилагательные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6" tooltip="Причастие (лингвистика)"/>
              </a:rPr>
              <a:t>причастия</a:t>
            </a:r>
            <a:r>
              <a:rPr lang="ru-RU" sz="2000" smtClean="0">
                <a:solidFill>
                  <a:srgbClr val="003300"/>
                </a:solidFill>
              </a:rPr>
              <a:t>), они дают </a:t>
            </a:r>
            <a:r>
              <a:rPr lang="ru-RU" sz="2000" i="1" smtClean="0">
                <a:solidFill>
                  <a:srgbClr val="003300"/>
                </a:solidFill>
              </a:rPr>
              <a:t>описание признаков и свойств</a:t>
            </a:r>
            <a:r>
              <a:rPr lang="ru-RU" sz="2000" smtClean="0">
                <a:solidFill>
                  <a:srgbClr val="003300"/>
                </a:solidFill>
              </a:rPr>
              <a:t> выбранного в синквейне предмета или 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Третья строка — образована тремя </a:t>
            </a:r>
            <a:r>
              <a:rPr lang="ru-RU" sz="2000" smtClean="0">
                <a:solidFill>
                  <a:srgbClr val="003300"/>
                </a:solidFill>
                <a:hlinkClick r:id="rId7" tooltip="Глагол"/>
              </a:rPr>
              <a:t>глаголами</a:t>
            </a:r>
            <a:r>
              <a:rPr lang="ru-RU" sz="2000" smtClean="0">
                <a:solidFill>
                  <a:srgbClr val="003300"/>
                </a:solidFill>
              </a:rPr>
              <a:t> или </a:t>
            </a:r>
            <a:r>
              <a:rPr lang="ru-RU" sz="2000" smtClean="0">
                <a:solidFill>
                  <a:srgbClr val="003300"/>
                </a:solidFill>
                <a:hlinkClick r:id="rId8" tooltip="Деепричастие"/>
              </a:rPr>
              <a:t>деепричастиями</a:t>
            </a:r>
            <a:r>
              <a:rPr lang="ru-RU" sz="2000" smtClean="0">
                <a:solidFill>
                  <a:srgbClr val="003300"/>
                </a:solidFill>
              </a:rPr>
              <a:t>, описывающими </a:t>
            </a:r>
            <a:r>
              <a:rPr lang="ru-RU" sz="2000" i="1" smtClean="0">
                <a:solidFill>
                  <a:srgbClr val="003300"/>
                </a:solidFill>
              </a:rPr>
              <a:t>характерные действия</a:t>
            </a:r>
            <a:r>
              <a:rPr lang="ru-RU" sz="2000" smtClean="0">
                <a:solidFill>
                  <a:srgbClr val="003300"/>
                </a:solidFill>
              </a:rPr>
              <a:t> 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Четвертая строка — фраза из четырёх слов, выражающая </a:t>
            </a:r>
            <a:r>
              <a:rPr lang="ru-RU" sz="2000" i="1" smtClean="0">
                <a:solidFill>
                  <a:srgbClr val="003300"/>
                </a:solidFill>
              </a:rPr>
              <a:t>личное отношение</a:t>
            </a:r>
            <a:r>
              <a:rPr lang="ru-RU" sz="2000" smtClean="0">
                <a:solidFill>
                  <a:srgbClr val="003300"/>
                </a:solidFill>
              </a:rPr>
              <a:t> автора синквейна к описываемому предмету или объекту.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Пятая строка — одно </a:t>
            </a:r>
            <a:r>
              <a:rPr lang="ru-RU" sz="2000" i="1" smtClean="0">
                <a:solidFill>
                  <a:srgbClr val="003300"/>
                </a:solidFill>
              </a:rPr>
              <a:t>слово-</a:t>
            </a:r>
            <a:r>
              <a:rPr lang="ru-RU" sz="2000" i="1" smtClean="0">
                <a:solidFill>
                  <a:srgbClr val="003300"/>
                </a:solidFill>
                <a:hlinkClick r:id="rId9" tooltip="Резюме"/>
              </a:rPr>
              <a:t>резюме</a:t>
            </a:r>
            <a:r>
              <a:rPr lang="ru-RU" sz="2000" smtClean="0">
                <a:solidFill>
                  <a:srgbClr val="003300"/>
                </a:solidFill>
              </a:rPr>
              <a:t>, характеризующее </a:t>
            </a:r>
            <a:r>
              <a:rPr lang="ru-RU" sz="2000" i="1" smtClean="0">
                <a:solidFill>
                  <a:srgbClr val="003300"/>
                </a:solidFill>
              </a:rPr>
              <a:t>суть</a:t>
            </a:r>
            <a:r>
              <a:rPr lang="ru-RU" sz="2000" smtClean="0">
                <a:solidFill>
                  <a:srgbClr val="003300"/>
                </a:solidFill>
              </a:rPr>
              <a:t> предмета или объекта.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Чёткое соблюдение правил написания синквейна не обязательно. Например, для улучшения текста в четвёртой строке можно использовать три или пять слов, а в пятой строке — два слова. Возможны варианты использования и других частей речи.</a:t>
            </a:r>
          </a:p>
        </p:txBody>
      </p:sp>
      <p:sp>
        <p:nvSpPr>
          <p:cNvPr id="116739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565400"/>
            <a:ext cx="8229600" cy="746125"/>
          </a:xfrm>
        </p:spPr>
        <p:txBody>
          <a:bodyPr/>
          <a:lstStyle/>
          <a:p>
            <a:pPr algn="ctr"/>
            <a:r>
              <a:rPr lang="ru-RU" sz="3200" smtClean="0"/>
              <a:t>Подведение итогов и награждение победителей</a:t>
            </a:r>
          </a:p>
        </p:txBody>
      </p:sp>
      <p:pic>
        <p:nvPicPr>
          <p:cNvPr id="108548" name="1_torzhestvenniy_zvuk_-_fanfari_get-tune_n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6" descr="x_f7021f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6" fill="hold"/>
                                        <p:tgtEl>
                                          <p:spTgt spid="108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46125"/>
          </a:xfrm>
        </p:spPr>
        <p:txBody>
          <a:bodyPr/>
          <a:lstStyle/>
          <a:p>
            <a:pPr algn="ctr"/>
            <a:r>
              <a:rPr lang="ru-RU" sz="3200" smtClean="0"/>
              <a:t>Правила для смелых и упорных педагогов</a:t>
            </a:r>
          </a:p>
        </p:txBody>
      </p:sp>
      <p:sp>
        <p:nvSpPr>
          <p:cNvPr id="11981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1214438"/>
            <a:ext cx="2071687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81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003300"/>
                </a:solidFill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003300"/>
                </a:solidFill>
              </a:rPr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003300"/>
                </a:solidFill>
              </a:rPr>
              <a:t>Никогда не задавайте вопрос, на который можно ответить «да», или «нет». Это не имеет смысла.</a:t>
            </a: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003300"/>
                </a:solidFill>
              </a:rPr>
              <a:t>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003300"/>
                </a:solidFill>
              </a:rPr>
              <a:t>Если рассказ не получился или получился с трудом – улыбнитесь, ведь это здорово, потому что успех впереди.</a:t>
            </a:r>
            <a:endParaRPr lang="ru-RU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/>
              <a:t>Дальнейшие планы</a:t>
            </a:r>
          </a:p>
        </p:txBody>
      </p:sp>
      <p:sp>
        <p:nvSpPr>
          <p:cNvPr id="11981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1214438"/>
            <a:ext cx="2071687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81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1. Продолжать создавать  в ДОУ условия для развития речи детей: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Пополнить группы дидактическими играми по развитию речи;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Использовать в практике работы модели и схемы по развитию связной речи дошкольников;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Реализация образовательных проектов в области речевого развития.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2. Отражать в календарных планах индивидуальную работу о развитию связной речи детей.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3. Для повышения уровня развития связной речи использовать эффективные формы работы.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4. Провести для родителей консультации, беседы по теме «Развитие речи дошкольника».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284538"/>
            <a:ext cx="8229600" cy="746125"/>
          </a:xfrm>
        </p:spPr>
        <p:txBody>
          <a:bodyPr/>
          <a:lstStyle/>
          <a:p>
            <a:pPr algn="ctr"/>
            <a:r>
              <a:rPr lang="ru-RU" sz="4000" b="0" smtClean="0">
                <a:solidFill>
                  <a:srgbClr val="0033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0" smtClean="0"/>
              <a:t>Условия успешного речевого развития.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713787" cy="5019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1.Создание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2. Владение педагогом правильной литературной речью.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3.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4.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5.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6.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7.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8.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9.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10. Поощрение детского словотворчества.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Коммуникативная компетентность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Особенности развития связной речи в раннем возрасте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Особенности развития связной речи в младшем дошкольном возрасте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Особенности развития связной речи в среднем дошкольном возрасте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Особенности развития связной речи в старшем дошкольном возрасте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1917</Words>
  <Application>Microsoft Office PowerPoint</Application>
  <PresentationFormat>Экран (4:3)</PresentationFormat>
  <Paragraphs>358</Paragraphs>
  <Slides>35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Verdana</vt:lpstr>
      <vt:lpstr>Times New Roman</vt:lpstr>
      <vt:lpstr>Wingdings 2</vt:lpstr>
      <vt:lpstr>Wingdings</vt:lpstr>
      <vt:lpstr>597TGp_Child_light</vt:lpstr>
      <vt:lpstr>Семинар  «Особенности современных форм, методов работы в ДОУ по развитию связной речи дошкольников»</vt:lpstr>
      <vt:lpstr>Цель семинара:</vt:lpstr>
      <vt:lpstr>Актуальность проблемы речевого развития</vt:lpstr>
      <vt:lpstr>Условия успешного речевого развития. </vt:lpstr>
      <vt:lpstr>Коммуникативная компетентность</vt:lpstr>
      <vt:lpstr>Особенности развития связной речи в раннем возрасте</vt:lpstr>
      <vt:lpstr>Особенности развития связной речи в младшем дошкольном возрасте</vt:lpstr>
      <vt:lpstr>Особенности развития связной речи в среднем дошкольном возрасте</vt:lpstr>
      <vt:lpstr>Особенности развития связной речи в старшем дошкольном возрасте</vt:lpstr>
      <vt:lpstr>Затруднения в развитии диалогической речи</vt:lpstr>
      <vt:lpstr>Сравнительная таблица  форм связной речи</vt:lpstr>
      <vt:lpstr>Развитие навыков диалогической речи</vt:lpstr>
      <vt:lpstr>Развитие навыков монологической речи</vt:lpstr>
      <vt:lpstr>Обучение творческому рассказу</vt:lpstr>
      <vt:lpstr>Мнемотехнику в дошкольной педагогике называют по-разному</vt:lpstr>
      <vt:lpstr>Мнемотехника</vt:lpstr>
      <vt:lpstr>МНЕМОТАБЛИЦЫ</vt:lpstr>
      <vt:lpstr>«Новый Год»</vt:lpstr>
      <vt:lpstr>Методика развития связной речи  В.К. Воробьевой (картографическая схема)</vt:lpstr>
      <vt:lpstr>Рассказ «Зима»  (по методике В.К. Воробьевой)</vt:lpstr>
      <vt:lpstr>Предметно-схематические модели Т.А.Ткаченко</vt:lpstr>
      <vt:lpstr>Методика коллаж Т.В. Большева</vt:lpstr>
      <vt:lpstr>Мнемотехника</vt:lpstr>
      <vt:lpstr>Практическая часть</vt:lpstr>
      <vt:lpstr>Задание: Переведите пословицы на русский язык</vt:lpstr>
      <vt:lpstr>Задание: объясни выражения</vt:lpstr>
      <vt:lpstr>Задание: назвать полностью пословицу (по 2 данным словам)</vt:lpstr>
      <vt:lpstr>Задание: каждое слово замени противоположным и получи название сказок</vt:lpstr>
      <vt:lpstr>Синквейн </vt:lpstr>
      <vt:lpstr>Примеры синквейна</vt:lpstr>
      <vt:lpstr>Синквейн </vt:lpstr>
      <vt:lpstr>Подведение итогов и награждение победителей</vt:lpstr>
      <vt:lpstr>Правила для смелых и упорных педагогов</vt:lpstr>
      <vt:lpstr>Дальнейшие планы</vt:lpstr>
      <vt:lpstr>Спасибо за внимание!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User7</cp:lastModifiedBy>
  <cp:revision>212</cp:revision>
  <dcterms:created xsi:type="dcterms:W3CDTF">2011-02-05T18:02:26Z</dcterms:created>
  <dcterms:modified xsi:type="dcterms:W3CDTF">2018-02-16T12:34:10Z</dcterms:modified>
</cp:coreProperties>
</file>